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79" r:id="rId1"/>
  </p:sldMasterIdLst>
  <p:sldIdLst>
    <p:sldId id="256" r:id="rId2"/>
    <p:sldId id="258" r:id="rId3"/>
    <p:sldId id="259" r:id="rId4"/>
    <p:sldId id="262" r:id="rId5"/>
    <p:sldId id="263" r:id="rId6"/>
    <p:sldId id="264" r:id="rId7"/>
    <p:sldId id="265" r:id="rId8"/>
    <p:sldId id="266" r:id="rId9"/>
    <p:sldId id="268" r:id="rId10"/>
    <p:sldId id="270" r:id="rId11"/>
    <p:sldId id="271" r:id="rId12"/>
    <p:sldId id="272" r:id="rId13"/>
    <p:sldId id="273" r:id="rId14"/>
    <p:sldId id="274" r:id="rId15"/>
    <p:sldId id="275" r:id="rId16"/>
    <p:sldId id="276" r:id="rId17"/>
    <p:sldId id="260" r:id="rId18"/>
    <p:sldId id="277" r:id="rId19"/>
    <p:sldId id="281" r:id="rId20"/>
    <p:sldId id="280" r:id="rId21"/>
    <p:sldId id="279" r:id="rId22"/>
    <p:sldId id="278" r:id="rId23"/>
    <p:sldId id="282" r:id="rId24"/>
    <p:sldId id="283" r:id="rId25"/>
    <p:sldId id="25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guide id="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24" autoAdjust="0"/>
    <p:restoredTop sz="94660" autoAdjust="0"/>
  </p:normalViewPr>
  <p:slideViewPr>
    <p:cSldViewPr snapToGrid="0" showGuides="1">
      <p:cViewPr varScale="1">
        <p:scale>
          <a:sx n="67" d="100"/>
          <a:sy n="67" d="100"/>
        </p:scale>
        <p:origin x="560" y="56"/>
      </p:cViewPr>
      <p:guideLst>
        <p:guide orient="horz" pos="2184"/>
        <p:guide pos="3840"/>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12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F82C29-31FE-4C5B-8D98-5567E966B5A9}"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DA9FF909-A0DD-4127-87B1-2FD6176B4F4B}">
      <dgm:prSet/>
      <dgm:spPr/>
      <dgm:t>
        <a:bodyPr/>
        <a:lstStyle/>
        <a:p>
          <a:r>
            <a:rPr lang="en-US"/>
            <a:t>Jupyter notebook</a:t>
          </a:r>
        </a:p>
      </dgm:t>
    </dgm:pt>
    <dgm:pt modelId="{D837FD62-A7E5-402A-B669-611FADFD5464}" type="parTrans" cxnId="{E4A6A990-AE8E-4E03-B0D0-A3FEBEF3EB77}">
      <dgm:prSet/>
      <dgm:spPr/>
      <dgm:t>
        <a:bodyPr/>
        <a:lstStyle/>
        <a:p>
          <a:endParaRPr lang="en-US"/>
        </a:p>
      </dgm:t>
    </dgm:pt>
    <dgm:pt modelId="{A953CFDD-0F26-4D1E-8C1B-AD6AE9BB81D7}" type="sibTrans" cxnId="{E4A6A990-AE8E-4E03-B0D0-A3FEBEF3EB77}">
      <dgm:prSet/>
      <dgm:spPr/>
      <dgm:t>
        <a:bodyPr/>
        <a:lstStyle/>
        <a:p>
          <a:endParaRPr lang="en-US"/>
        </a:p>
      </dgm:t>
    </dgm:pt>
    <dgm:pt modelId="{1C387374-1BF4-4736-A5D3-26AA767A88D5}">
      <dgm:prSet/>
      <dgm:spPr/>
      <dgm:t>
        <a:bodyPr/>
        <a:lstStyle/>
        <a:p>
          <a:r>
            <a:rPr lang="en-US"/>
            <a:t>Anaconda python</a:t>
          </a:r>
        </a:p>
      </dgm:t>
    </dgm:pt>
    <dgm:pt modelId="{536DA4A4-0AD2-4363-BE89-D5953B48FAC6}" type="parTrans" cxnId="{BDBE7055-0AFF-4F50-98F9-0B23FD1FF0F6}">
      <dgm:prSet/>
      <dgm:spPr/>
      <dgm:t>
        <a:bodyPr/>
        <a:lstStyle/>
        <a:p>
          <a:endParaRPr lang="en-US"/>
        </a:p>
      </dgm:t>
    </dgm:pt>
    <dgm:pt modelId="{068F63F8-FFE7-4E40-85BE-7DC0F2CF77EF}" type="sibTrans" cxnId="{BDBE7055-0AFF-4F50-98F9-0B23FD1FF0F6}">
      <dgm:prSet/>
      <dgm:spPr/>
      <dgm:t>
        <a:bodyPr/>
        <a:lstStyle/>
        <a:p>
          <a:endParaRPr lang="en-US"/>
        </a:p>
      </dgm:t>
    </dgm:pt>
    <dgm:pt modelId="{E82EBB76-3F2E-44C8-997B-ADB42FE54E00}">
      <dgm:prSet/>
      <dgm:spPr/>
      <dgm:t>
        <a:bodyPr/>
        <a:lstStyle/>
        <a:p>
          <a:r>
            <a:rPr lang="en-US"/>
            <a:t>pycharm</a:t>
          </a:r>
        </a:p>
      </dgm:t>
    </dgm:pt>
    <dgm:pt modelId="{56CAF7BC-E0C2-4371-A377-56E2F1632B04}" type="parTrans" cxnId="{3B244DEF-5024-491C-96CF-50E105E1BBCA}">
      <dgm:prSet/>
      <dgm:spPr/>
      <dgm:t>
        <a:bodyPr/>
        <a:lstStyle/>
        <a:p>
          <a:endParaRPr lang="en-US"/>
        </a:p>
      </dgm:t>
    </dgm:pt>
    <dgm:pt modelId="{84ABAF95-9037-4D2F-8E2B-5462741E670C}" type="sibTrans" cxnId="{3B244DEF-5024-491C-96CF-50E105E1BBCA}">
      <dgm:prSet/>
      <dgm:spPr/>
      <dgm:t>
        <a:bodyPr/>
        <a:lstStyle/>
        <a:p>
          <a:endParaRPr lang="en-US"/>
        </a:p>
      </dgm:t>
    </dgm:pt>
    <dgm:pt modelId="{FB9957DC-8879-458E-82F6-488129A2E10C}">
      <dgm:prSet/>
      <dgm:spPr/>
      <dgm:t>
        <a:bodyPr/>
        <a:lstStyle/>
        <a:p>
          <a:r>
            <a:rPr lang="en-US"/>
            <a:t>Github</a:t>
          </a:r>
        </a:p>
      </dgm:t>
    </dgm:pt>
    <dgm:pt modelId="{234015EF-21A4-4C89-9535-DD8DF7EB1CA0}" type="parTrans" cxnId="{37F2E26B-7AFD-4A0B-B51A-AC8C85E404C3}">
      <dgm:prSet/>
      <dgm:spPr/>
      <dgm:t>
        <a:bodyPr/>
        <a:lstStyle/>
        <a:p>
          <a:endParaRPr lang="en-US"/>
        </a:p>
      </dgm:t>
    </dgm:pt>
    <dgm:pt modelId="{E6C00F9A-E69F-4B21-B65A-14B70772F96D}" type="sibTrans" cxnId="{37F2E26B-7AFD-4A0B-B51A-AC8C85E404C3}">
      <dgm:prSet/>
      <dgm:spPr/>
      <dgm:t>
        <a:bodyPr/>
        <a:lstStyle/>
        <a:p>
          <a:endParaRPr lang="en-US"/>
        </a:p>
      </dgm:t>
    </dgm:pt>
    <dgm:pt modelId="{38341CB9-1501-4346-8D36-7954DE59799D}" type="pres">
      <dgm:prSet presAssocID="{10F82C29-31FE-4C5B-8D98-5567E966B5A9}" presName="hierChild1" presStyleCnt="0">
        <dgm:presLayoutVars>
          <dgm:chPref val="1"/>
          <dgm:dir/>
          <dgm:animOne val="branch"/>
          <dgm:animLvl val="lvl"/>
          <dgm:resizeHandles/>
        </dgm:presLayoutVars>
      </dgm:prSet>
      <dgm:spPr/>
    </dgm:pt>
    <dgm:pt modelId="{508013ED-1712-B847-BD71-0E6C36901A36}" type="pres">
      <dgm:prSet presAssocID="{DA9FF909-A0DD-4127-87B1-2FD6176B4F4B}" presName="hierRoot1" presStyleCnt="0"/>
      <dgm:spPr/>
    </dgm:pt>
    <dgm:pt modelId="{96CEDDC7-880C-B94C-9DD6-E9C106A5C409}" type="pres">
      <dgm:prSet presAssocID="{DA9FF909-A0DD-4127-87B1-2FD6176B4F4B}" presName="composite" presStyleCnt="0"/>
      <dgm:spPr/>
    </dgm:pt>
    <dgm:pt modelId="{D0A526D8-59BC-1445-BC1A-EA2DF9FB9E1A}" type="pres">
      <dgm:prSet presAssocID="{DA9FF909-A0DD-4127-87B1-2FD6176B4F4B}" presName="background" presStyleLbl="node0" presStyleIdx="0" presStyleCnt="4"/>
      <dgm:spPr/>
    </dgm:pt>
    <dgm:pt modelId="{FED7610D-C6FD-B54F-83B0-CC54644E0A0C}" type="pres">
      <dgm:prSet presAssocID="{DA9FF909-A0DD-4127-87B1-2FD6176B4F4B}" presName="text" presStyleLbl="fgAcc0" presStyleIdx="0" presStyleCnt="4">
        <dgm:presLayoutVars>
          <dgm:chPref val="3"/>
        </dgm:presLayoutVars>
      </dgm:prSet>
      <dgm:spPr/>
    </dgm:pt>
    <dgm:pt modelId="{8401797E-9563-3D44-8CC5-119FDEB4FE0F}" type="pres">
      <dgm:prSet presAssocID="{DA9FF909-A0DD-4127-87B1-2FD6176B4F4B}" presName="hierChild2" presStyleCnt="0"/>
      <dgm:spPr/>
    </dgm:pt>
    <dgm:pt modelId="{A24624BC-889D-9E46-A245-A9ACD1B562E0}" type="pres">
      <dgm:prSet presAssocID="{1C387374-1BF4-4736-A5D3-26AA767A88D5}" presName="hierRoot1" presStyleCnt="0"/>
      <dgm:spPr/>
    </dgm:pt>
    <dgm:pt modelId="{3CDDE740-7642-D24D-BC3E-37973B0178EB}" type="pres">
      <dgm:prSet presAssocID="{1C387374-1BF4-4736-A5D3-26AA767A88D5}" presName="composite" presStyleCnt="0"/>
      <dgm:spPr/>
    </dgm:pt>
    <dgm:pt modelId="{77AD6832-7D86-6047-B21E-6A4FE473E251}" type="pres">
      <dgm:prSet presAssocID="{1C387374-1BF4-4736-A5D3-26AA767A88D5}" presName="background" presStyleLbl="node0" presStyleIdx="1" presStyleCnt="4"/>
      <dgm:spPr/>
    </dgm:pt>
    <dgm:pt modelId="{4342E47F-227E-A34E-A379-29A1C6A9F6AA}" type="pres">
      <dgm:prSet presAssocID="{1C387374-1BF4-4736-A5D3-26AA767A88D5}" presName="text" presStyleLbl="fgAcc0" presStyleIdx="1" presStyleCnt="4">
        <dgm:presLayoutVars>
          <dgm:chPref val="3"/>
        </dgm:presLayoutVars>
      </dgm:prSet>
      <dgm:spPr/>
    </dgm:pt>
    <dgm:pt modelId="{6492E4DA-6AF1-8847-A06C-4F6C9E63035E}" type="pres">
      <dgm:prSet presAssocID="{1C387374-1BF4-4736-A5D3-26AA767A88D5}" presName="hierChild2" presStyleCnt="0"/>
      <dgm:spPr/>
    </dgm:pt>
    <dgm:pt modelId="{5E36CF6D-7A88-0F4D-8555-75BA7CCB08FF}" type="pres">
      <dgm:prSet presAssocID="{E82EBB76-3F2E-44C8-997B-ADB42FE54E00}" presName="hierRoot1" presStyleCnt="0"/>
      <dgm:spPr/>
    </dgm:pt>
    <dgm:pt modelId="{C17DBD99-0509-294C-BC24-A70A9EBC6783}" type="pres">
      <dgm:prSet presAssocID="{E82EBB76-3F2E-44C8-997B-ADB42FE54E00}" presName="composite" presStyleCnt="0"/>
      <dgm:spPr/>
    </dgm:pt>
    <dgm:pt modelId="{0008FF2C-D12A-EA43-8091-C5FD23E9809D}" type="pres">
      <dgm:prSet presAssocID="{E82EBB76-3F2E-44C8-997B-ADB42FE54E00}" presName="background" presStyleLbl="node0" presStyleIdx="2" presStyleCnt="4"/>
      <dgm:spPr/>
    </dgm:pt>
    <dgm:pt modelId="{080189D4-FC05-3A4C-BB3E-5AD13175DAE6}" type="pres">
      <dgm:prSet presAssocID="{E82EBB76-3F2E-44C8-997B-ADB42FE54E00}" presName="text" presStyleLbl="fgAcc0" presStyleIdx="2" presStyleCnt="4">
        <dgm:presLayoutVars>
          <dgm:chPref val="3"/>
        </dgm:presLayoutVars>
      </dgm:prSet>
      <dgm:spPr/>
    </dgm:pt>
    <dgm:pt modelId="{1DA658CB-DE15-4F4E-A0F8-6CF775965A38}" type="pres">
      <dgm:prSet presAssocID="{E82EBB76-3F2E-44C8-997B-ADB42FE54E00}" presName="hierChild2" presStyleCnt="0"/>
      <dgm:spPr/>
    </dgm:pt>
    <dgm:pt modelId="{842CBDE5-628B-A241-A1E3-13A4581C8582}" type="pres">
      <dgm:prSet presAssocID="{FB9957DC-8879-458E-82F6-488129A2E10C}" presName="hierRoot1" presStyleCnt="0"/>
      <dgm:spPr/>
    </dgm:pt>
    <dgm:pt modelId="{440871A6-62C7-4B42-A866-2ADE0758614B}" type="pres">
      <dgm:prSet presAssocID="{FB9957DC-8879-458E-82F6-488129A2E10C}" presName="composite" presStyleCnt="0"/>
      <dgm:spPr/>
    </dgm:pt>
    <dgm:pt modelId="{F4C74986-3756-2840-B6D3-E63AFFAFCCB5}" type="pres">
      <dgm:prSet presAssocID="{FB9957DC-8879-458E-82F6-488129A2E10C}" presName="background" presStyleLbl="node0" presStyleIdx="3" presStyleCnt="4"/>
      <dgm:spPr/>
    </dgm:pt>
    <dgm:pt modelId="{1731582B-E155-5A45-BA68-FBF8B69CBCC6}" type="pres">
      <dgm:prSet presAssocID="{FB9957DC-8879-458E-82F6-488129A2E10C}" presName="text" presStyleLbl="fgAcc0" presStyleIdx="3" presStyleCnt="4">
        <dgm:presLayoutVars>
          <dgm:chPref val="3"/>
        </dgm:presLayoutVars>
      </dgm:prSet>
      <dgm:spPr/>
    </dgm:pt>
    <dgm:pt modelId="{2FEE7A3A-12BD-AD41-869F-92EEAC0BC50F}" type="pres">
      <dgm:prSet presAssocID="{FB9957DC-8879-458E-82F6-488129A2E10C}" presName="hierChild2" presStyleCnt="0"/>
      <dgm:spPr/>
    </dgm:pt>
  </dgm:ptLst>
  <dgm:cxnLst>
    <dgm:cxn modelId="{37F2E26B-7AFD-4A0B-B51A-AC8C85E404C3}" srcId="{10F82C29-31FE-4C5B-8D98-5567E966B5A9}" destId="{FB9957DC-8879-458E-82F6-488129A2E10C}" srcOrd="3" destOrd="0" parTransId="{234015EF-21A4-4C89-9535-DD8DF7EB1CA0}" sibTransId="{E6C00F9A-E69F-4B21-B65A-14B70772F96D}"/>
    <dgm:cxn modelId="{BDBE7055-0AFF-4F50-98F9-0B23FD1FF0F6}" srcId="{10F82C29-31FE-4C5B-8D98-5567E966B5A9}" destId="{1C387374-1BF4-4736-A5D3-26AA767A88D5}" srcOrd="1" destOrd="0" parTransId="{536DA4A4-0AD2-4363-BE89-D5953B48FAC6}" sibTransId="{068F63F8-FFE7-4E40-85BE-7DC0F2CF77EF}"/>
    <dgm:cxn modelId="{B30A1C85-D16E-4547-9950-ECBAC4095E28}" type="presOf" srcId="{10F82C29-31FE-4C5B-8D98-5567E966B5A9}" destId="{38341CB9-1501-4346-8D36-7954DE59799D}" srcOrd="0" destOrd="0" presId="urn:microsoft.com/office/officeart/2005/8/layout/hierarchy1"/>
    <dgm:cxn modelId="{0C823F88-0578-2D45-ABDA-574A49EF4551}" type="presOf" srcId="{DA9FF909-A0DD-4127-87B1-2FD6176B4F4B}" destId="{FED7610D-C6FD-B54F-83B0-CC54644E0A0C}" srcOrd="0" destOrd="0" presId="urn:microsoft.com/office/officeart/2005/8/layout/hierarchy1"/>
    <dgm:cxn modelId="{E4A6A990-AE8E-4E03-B0D0-A3FEBEF3EB77}" srcId="{10F82C29-31FE-4C5B-8D98-5567E966B5A9}" destId="{DA9FF909-A0DD-4127-87B1-2FD6176B4F4B}" srcOrd="0" destOrd="0" parTransId="{D837FD62-A7E5-402A-B669-611FADFD5464}" sibTransId="{A953CFDD-0F26-4D1E-8C1B-AD6AE9BB81D7}"/>
    <dgm:cxn modelId="{1F6FECA9-2BEF-5148-B143-F0DF590943FA}" type="presOf" srcId="{E82EBB76-3F2E-44C8-997B-ADB42FE54E00}" destId="{080189D4-FC05-3A4C-BB3E-5AD13175DAE6}" srcOrd="0" destOrd="0" presId="urn:microsoft.com/office/officeart/2005/8/layout/hierarchy1"/>
    <dgm:cxn modelId="{B2656CC2-43D4-2B44-ADA7-FD2AE4318B59}" type="presOf" srcId="{FB9957DC-8879-458E-82F6-488129A2E10C}" destId="{1731582B-E155-5A45-BA68-FBF8B69CBCC6}" srcOrd="0" destOrd="0" presId="urn:microsoft.com/office/officeart/2005/8/layout/hierarchy1"/>
    <dgm:cxn modelId="{3B244DEF-5024-491C-96CF-50E105E1BBCA}" srcId="{10F82C29-31FE-4C5B-8D98-5567E966B5A9}" destId="{E82EBB76-3F2E-44C8-997B-ADB42FE54E00}" srcOrd="2" destOrd="0" parTransId="{56CAF7BC-E0C2-4371-A377-56E2F1632B04}" sibTransId="{84ABAF95-9037-4D2F-8E2B-5462741E670C}"/>
    <dgm:cxn modelId="{6E0816F2-8049-C548-83A4-68E4F161CFEA}" type="presOf" srcId="{1C387374-1BF4-4736-A5D3-26AA767A88D5}" destId="{4342E47F-227E-A34E-A379-29A1C6A9F6AA}" srcOrd="0" destOrd="0" presId="urn:microsoft.com/office/officeart/2005/8/layout/hierarchy1"/>
    <dgm:cxn modelId="{D0F5E6A2-94BC-684B-8D5B-6EBDF9067224}" type="presParOf" srcId="{38341CB9-1501-4346-8D36-7954DE59799D}" destId="{508013ED-1712-B847-BD71-0E6C36901A36}" srcOrd="0" destOrd="0" presId="urn:microsoft.com/office/officeart/2005/8/layout/hierarchy1"/>
    <dgm:cxn modelId="{E6CAE92B-7322-7543-8526-2EB5C1EB097A}" type="presParOf" srcId="{508013ED-1712-B847-BD71-0E6C36901A36}" destId="{96CEDDC7-880C-B94C-9DD6-E9C106A5C409}" srcOrd="0" destOrd="0" presId="urn:microsoft.com/office/officeart/2005/8/layout/hierarchy1"/>
    <dgm:cxn modelId="{19732225-D0CF-7943-A42C-82E3716C40D3}" type="presParOf" srcId="{96CEDDC7-880C-B94C-9DD6-E9C106A5C409}" destId="{D0A526D8-59BC-1445-BC1A-EA2DF9FB9E1A}" srcOrd="0" destOrd="0" presId="urn:microsoft.com/office/officeart/2005/8/layout/hierarchy1"/>
    <dgm:cxn modelId="{78C3EACD-D9DC-7C4D-86DD-FE77AB047D78}" type="presParOf" srcId="{96CEDDC7-880C-B94C-9DD6-E9C106A5C409}" destId="{FED7610D-C6FD-B54F-83B0-CC54644E0A0C}" srcOrd="1" destOrd="0" presId="urn:microsoft.com/office/officeart/2005/8/layout/hierarchy1"/>
    <dgm:cxn modelId="{5DDBBAF4-9F51-004D-A166-C1FA3B1104AA}" type="presParOf" srcId="{508013ED-1712-B847-BD71-0E6C36901A36}" destId="{8401797E-9563-3D44-8CC5-119FDEB4FE0F}" srcOrd="1" destOrd="0" presId="urn:microsoft.com/office/officeart/2005/8/layout/hierarchy1"/>
    <dgm:cxn modelId="{9577C76B-BE7B-5D40-BC18-9F06B3E4BD6F}" type="presParOf" srcId="{38341CB9-1501-4346-8D36-7954DE59799D}" destId="{A24624BC-889D-9E46-A245-A9ACD1B562E0}" srcOrd="1" destOrd="0" presId="urn:microsoft.com/office/officeart/2005/8/layout/hierarchy1"/>
    <dgm:cxn modelId="{2E7BFEFF-77D6-F949-9F79-0A0D4E0E446B}" type="presParOf" srcId="{A24624BC-889D-9E46-A245-A9ACD1B562E0}" destId="{3CDDE740-7642-D24D-BC3E-37973B0178EB}" srcOrd="0" destOrd="0" presId="urn:microsoft.com/office/officeart/2005/8/layout/hierarchy1"/>
    <dgm:cxn modelId="{3CA5B3D2-B602-F74D-A00E-A6FFA075B21D}" type="presParOf" srcId="{3CDDE740-7642-D24D-BC3E-37973B0178EB}" destId="{77AD6832-7D86-6047-B21E-6A4FE473E251}" srcOrd="0" destOrd="0" presId="urn:microsoft.com/office/officeart/2005/8/layout/hierarchy1"/>
    <dgm:cxn modelId="{44C21CB8-1D29-AC43-A16E-C8280A32523A}" type="presParOf" srcId="{3CDDE740-7642-D24D-BC3E-37973B0178EB}" destId="{4342E47F-227E-A34E-A379-29A1C6A9F6AA}" srcOrd="1" destOrd="0" presId="urn:microsoft.com/office/officeart/2005/8/layout/hierarchy1"/>
    <dgm:cxn modelId="{BFFD07D0-DE5A-194A-8F6B-17061B410063}" type="presParOf" srcId="{A24624BC-889D-9E46-A245-A9ACD1B562E0}" destId="{6492E4DA-6AF1-8847-A06C-4F6C9E63035E}" srcOrd="1" destOrd="0" presId="urn:microsoft.com/office/officeart/2005/8/layout/hierarchy1"/>
    <dgm:cxn modelId="{11C9C5A3-AFDD-BE45-9563-09B2268E4884}" type="presParOf" srcId="{38341CB9-1501-4346-8D36-7954DE59799D}" destId="{5E36CF6D-7A88-0F4D-8555-75BA7CCB08FF}" srcOrd="2" destOrd="0" presId="urn:microsoft.com/office/officeart/2005/8/layout/hierarchy1"/>
    <dgm:cxn modelId="{E3F50F16-6CF4-8B45-A7E0-16F295D13E2C}" type="presParOf" srcId="{5E36CF6D-7A88-0F4D-8555-75BA7CCB08FF}" destId="{C17DBD99-0509-294C-BC24-A70A9EBC6783}" srcOrd="0" destOrd="0" presId="urn:microsoft.com/office/officeart/2005/8/layout/hierarchy1"/>
    <dgm:cxn modelId="{8652B673-B2E1-4D44-BF65-C480F420841C}" type="presParOf" srcId="{C17DBD99-0509-294C-BC24-A70A9EBC6783}" destId="{0008FF2C-D12A-EA43-8091-C5FD23E9809D}" srcOrd="0" destOrd="0" presId="urn:microsoft.com/office/officeart/2005/8/layout/hierarchy1"/>
    <dgm:cxn modelId="{C92EDA4A-CC30-964F-BB57-45D3DC8A2A35}" type="presParOf" srcId="{C17DBD99-0509-294C-BC24-A70A9EBC6783}" destId="{080189D4-FC05-3A4C-BB3E-5AD13175DAE6}" srcOrd="1" destOrd="0" presId="urn:microsoft.com/office/officeart/2005/8/layout/hierarchy1"/>
    <dgm:cxn modelId="{8AC1E44E-0EBE-5C43-AF3A-FFA43ADCE557}" type="presParOf" srcId="{5E36CF6D-7A88-0F4D-8555-75BA7CCB08FF}" destId="{1DA658CB-DE15-4F4E-A0F8-6CF775965A38}" srcOrd="1" destOrd="0" presId="urn:microsoft.com/office/officeart/2005/8/layout/hierarchy1"/>
    <dgm:cxn modelId="{5328FB8B-808D-244A-BFA3-57A4A88C0B97}" type="presParOf" srcId="{38341CB9-1501-4346-8D36-7954DE59799D}" destId="{842CBDE5-628B-A241-A1E3-13A4581C8582}" srcOrd="3" destOrd="0" presId="urn:microsoft.com/office/officeart/2005/8/layout/hierarchy1"/>
    <dgm:cxn modelId="{534668BA-37D3-1F4A-8837-469883FFA8FF}" type="presParOf" srcId="{842CBDE5-628B-A241-A1E3-13A4581C8582}" destId="{440871A6-62C7-4B42-A866-2ADE0758614B}" srcOrd="0" destOrd="0" presId="urn:microsoft.com/office/officeart/2005/8/layout/hierarchy1"/>
    <dgm:cxn modelId="{CA12E269-A19F-7F45-A339-8E3446FFDDA3}" type="presParOf" srcId="{440871A6-62C7-4B42-A866-2ADE0758614B}" destId="{F4C74986-3756-2840-B6D3-E63AFFAFCCB5}" srcOrd="0" destOrd="0" presId="urn:microsoft.com/office/officeart/2005/8/layout/hierarchy1"/>
    <dgm:cxn modelId="{C499C613-F27F-F34A-9FE3-10E65EC0DCD9}" type="presParOf" srcId="{440871A6-62C7-4B42-A866-2ADE0758614B}" destId="{1731582B-E155-5A45-BA68-FBF8B69CBCC6}" srcOrd="1" destOrd="0" presId="urn:microsoft.com/office/officeart/2005/8/layout/hierarchy1"/>
    <dgm:cxn modelId="{21A10AB3-42D5-0C46-9B53-4FF225B13819}" type="presParOf" srcId="{842CBDE5-628B-A241-A1E3-13A4581C8582}" destId="{2FEE7A3A-12BD-AD41-869F-92EEAC0BC50F}"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526D8-59BC-1445-BC1A-EA2DF9FB9E1A}">
      <dsp:nvSpPr>
        <dsp:cNvPr id="0" name=""/>
        <dsp:cNvSpPr/>
      </dsp:nvSpPr>
      <dsp:spPr>
        <a:xfrm>
          <a:off x="2946" y="1083736"/>
          <a:ext cx="2104012" cy="1336048"/>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ED7610D-C6FD-B54F-83B0-CC54644E0A0C}">
      <dsp:nvSpPr>
        <dsp:cNvPr id="0" name=""/>
        <dsp:cNvSpPr/>
      </dsp:nvSpPr>
      <dsp:spPr>
        <a:xfrm>
          <a:off x="236726" y="1305827"/>
          <a:ext cx="2104012" cy="133604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Jupyter notebook</a:t>
          </a:r>
        </a:p>
      </dsp:txBody>
      <dsp:txXfrm>
        <a:off x="275858" y="1344959"/>
        <a:ext cx="2025748" cy="1257784"/>
      </dsp:txXfrm>
    </dsp:sp>
    <dsp:sp modelId="{77AD6832-7D86-6047-B21E-6A4FE473E251}">
      <dsp:nvSpPr>
        <dsp:cNvPr id="0" name=""/>
        <dsp:cNvSpPr/>
      </dsp:nvSpPr>
      <dsp:spPr>
        <a:xfrm>
          <a:off x="2574518" y="1083736"/>
          <a:ext cx="2104012" cy="1336048"/>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342E47F-227E-A34E-A379-29A1C6A9F6AA}">
      <dsp:nvSpPr>
        <dsp:cNvPr id="0" name=""/>
        <dsp:cNvSpPr/>
      </dsp:nvSpPr>
      <dsp:spPr>
        <a:xfrm>
          <a:off x="2808297" y="1305827"/>
          <a:ext cx="2104012" cy="133604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Anaconda python</a:t>
          </a:r>
        </a:p>
      </dsp:txBody>
      <dsp:txXfrm>
        <a:off x="2847429" y="1344959"/>
        <a:ext cx="2025748" cy="1257784"/>
      </dsp:txXfrm>
    </dsp:sp>
    <dsp:sp modelId="{0008FF2C-D12A-EA43-8091-C5FD23E9809D}">
      <dsp:nvSpPr>
        <dsp:cNvPr id="0" name=""/>
        <dsp:cNvSpPr/>
      </dsp:nvSpPr>
      <dsp:spPr>
        <a:xfrm>
          <a:off x="5146089" y="1083736"/>
          <a:ext cx="2104012" cy="1336048"/>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80189D4-FC05-3A4C-BB3E-5AD13175DAE6}">
      <dsp:nvSpPr>
        <dsp:cNvPr id="0" name=""/>
        <dsp:cNvSpPr/>
      </dsp:nvSpPr>
      <dsp:spPr>
        <a:xfrm>
          <a:off x="5379868" y="1305827"/>
          <a:ext cx="2104012" cy="133604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pycharm</a:t>
          </a:r>
        </a:p>
      </dsp:txBody>
      <dsp:txXfrm>
        <a:off x="5419000" y="1344959"/>
        <a:ext cx="2025748" cy="1257784"/>
      </dsp:txXfrm>
    </dsp:sp>
    <dsp:sp modelId="{F4C74986-3756-2840-B6D3-E63AFFAFCCB5}">
      <dsp:nvSpPr>
        <dsp:cNvPr id="0" name=""/>
        <dsp:cNvSpPr/>
      </dsp:nvSpPr>
      <dsp:spPr>
        <a:xfrm>
          <a:off x="7717661" y="1083736"/>
          <a:ext cx="2104012" cy="1336048"/>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731582B-E155-5A45-BA68-FBF8B69CBCC6}">
      <dsp:nvSpPr>
        <dsp:cNvPr id="0" name=""/>
        <dsp:cNvSpPr/>
      </dsp:nvSpPr>
      <dsp:spPr>
        <a:xfrm>
          <a:off x="7951440" y="1305827"/>
          <a:ext cx="2104012" cy="133604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Github</a:t>
          </a:r>
        </a:p>
      </dsp:txBody>
      <dsp:txXfrm>
        <a:off x="7990572" y="1344959"/>
        <a:ext cx="2025748" cy="12577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pPr/>
              <a:t>8/19/2020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6332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27915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86836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453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05607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55837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2418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87A34-81AB-432B-8DAE-1953F412C126}" type="datetimeFigureOut">
              <a:rPr lang="en-US" smtClean="0"/>
              <a:pPr/>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57912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87A34-81AB-432B-8DAE-1953F412C126}" type="datetimeFigureOut">
              <a:rPr lang="en-US" smtClean="0"/>
              <a:pPr/>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355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086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2732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9768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4045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315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5213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03286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6643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87A34-81AB-432B-8DAE-1953F412C126}" type="datetimeFigureOut">
              <a:rPr lang="en-US" smtClean="0"/>
              <a:pPr/>
              <a:t>8/19/2020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3884343"/>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8.xml"/><Relationship Id="rId1" Type="http://schemas.openxmlformats.org/officeDocument/2006/relationships/audio" Target="../media/audio3.wav"/><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8.xml"/><Relationship Id="rId1" Type="http://schemas.openxmlformats.org/officeDocument/2006/relationships/audio" Target="../media/audio4.wav"/><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8.xml"/><Relationship Id="rId1" Type="http://schemas.openxmlformats.org/officeDocument/2006/relationships/audio" Target="../media/audio5.wav"/><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8.xml"/><Relationship Id="rId1" Type="http://schemas.openxmlformats.org/officeDocument/2006/relationships/audio" Target="../media/audio6.wav"/><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8.xml"/><Relationship Id="rId1" Type="http://schemas.openxmlformats.org/officeDocument/2006/relationships/audio" Target="../media/audio7.wav"/><Relationship Id="rId5" Type="http://schemas.openxmlformats.org/officeDocument/2006/relationships/image" Target="../media/image28.pn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0.pn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0.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meta.stackoverflow.com/a/305947" TargetMode="External"/><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8.xml"/><Relationship Id="rId1" Type="http://schemas.openxmlformats.org/officeDocument/2006/relationships/audio" Target="../media/audio2.wav"/><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FE91D06-6A13-4A00-9A4F-93DE10C4C75A}"/>
              </a:ext>
            </a:extLst>
          </p:cNvPr>
          <p:cNvSpPr>
            <a:spLocks noGrp="1"/>
          </p:cNvSpPr>
          <p:nvPr>
            <p:ph type="ctrTitle"/>
          </p:nvPr>
        </p:nvSpPr>
        <p:spPr>
          <a:xfrm>
            <a:off x="1199405" y="2099733"/>
            <a:ext cx="8825658" cy="2677648"/>
          </a:xfrm>
        </p:spPr>
        <p:txBody>
          <a:bodyPr>
            <a:normAutofit fontScale="90000"/>
          </a:bodyPr>
          <a:lstStyle/>
          <a:p>
            <a:pPr>
              <a:lnSpc>
                <a:spcPct val="90000"/>
              </a:lnSpc>
            </a:pPr>
            <a:r>
              <a:rPr lang="en-US" sz="4900" b="1" dirty="0">
                <a:solidFill>
                  <a:schemeClr val="tx2">
                    <a:lumMod val="75000"/>
                  </a:schemeClr>
                </a:solidFill>
                <a:latin typeface="Calibri" panose="020F0502020204030204" pitchFamily="34" charset="0"/>
                <a:cs typeface="Calibri" panose="020F0502020204030204" pitchFamily="34" charset="0"/>
              </a:rPr>
              <a:t>Book</a:t>
            </a:r>
            <a:r>
              <a:rPr lang="en-US" sz="4900" dirty="0">
                <a:solidFill>
                  <a:schemeClr val="tx2">
                    <a:lumMod val="75000"/>
                  </a:schemeClr>
                </a:solidFill>
                <a:latin typeface="Calibri" panose="020F0502020204030204" pitchFamily="34" charset="0"/>
                <a:cs typeface="Calibri" panose="020F0502020204030204" pitchFamily="34" charset="0"/>
              </a:rPr>
              <a:t> Recommendation system</a:t>
            </a:r>
            <a:br>
              <a:rPr lang="en-US" sz="4900" dirty="0">
                <a:solidFill>
                  <a:schemeClr val="tx2">
                    <a:lumMod val="75000"/>
                  </a:schemeClr>
                </a:solidFill>
                <a:latin typeface="Calibri" panose="020F0502020204030204" pitchFamily="34" charset="0"/>
                <a:cs typeface="Calibri" panose="020F0502020204030204" pitchFamily="34" charset="0"/>
              </a:rPr>
            </a:br>
            <a:r>
              <a:rPr lang="en-US" sz="4900" dirty="0">
                <a:solidFill>
                  <a:schemeClr val="tx2">
                    <a:lumMod val="75000"/>
                  </a:schemeClr>
                </a:solidFill>
                <a:latin typeface="Calibri" panose="020F0502020204030204" pitchFamily="34" charset="0"/>
                <a:cs typeface="Calibri" panose="020F0502020204030204" pitchFamily="34" charset="0"/>
              </a:rPr>
              <a:t>							$</a:t>
            </a:r>
            <a:br>
              <a:rPr lang="en-US" sz="4900" dirty="0">
                <a:solidFill>
                  <a:schemeClr val="tx2">
                    <a:lumMod val="75000"/>
                  </a:schemeClr>
                </a:solidFill>
                <a:latin typeface="Calibri" panose="020F0502020204030204" pitchFamily="34" charset="0"/>
                <a:cs typeface="Calibri" panose="020F0502020204030204" pitchFamily="34" charset="0"/>
              </a:rPr>
            </a:br>
            <a:r>
              <a:rPr lang="en-US" sz="4900" b="1" dirty="0">
                <a:solidFill>
                  <a:schemeClr val="tx2">
                    <a:lumMod val="75000"/>
                  </a:schemeClr>
                </a:solidFill>
                <a:latin typeface="Calibri" panose="020F0502020204030204" pitchFamily="34" charset="0"/>
                <a:cs typeface="Calibri" panose="020F0502020204030204" pitchFamily="34" charset="0"/>
              </a:rPr>
              <a:t>Movie</a:t>
            </a:r>
            <a:r>
              <a:rPr lang="en-US" sz="4900" dirty="0">
                <a:solidFill>
                  <a:schemeClr val="tx2">
                    <a:lumMod val="75000"/>
                  </a:schemeClr>
                </a:solidFill>
                <a:latin typeface="Calibri" panose="020F0502020204030204" pitchFamily="34" charset="0"/>
                <a:cs typeface="Calibri" panose="020F0502020204030204" pitchFamily="34" charset="0"/>
              </a:rPr>
              <a:t> recommendation system</a:t>
            </a:r>
            <a:br>
              <a:rPr lang="en-US" sz="1800" dirty="0">
                <a:solidFill>
                  <a:schemeClr val="tx2">
                    <a:lumMod val="75000"/>
                  </a:schemeClr>
                </a:solidFill>
                <a:latin typeface="Calibri" panose="020F0502020204030204" pitchFamily="34" charset="0"/>
                <a:cs typeface="Calibri" panose="020F0502020204030204" pitchFamily="34" charset="0"/>
              </a:rPr>
            </a:br>
            <a:br>
              <a:rPr lang="en-US" sz="1800" dirty="0">
                <a:solidFill>
                  <a:schemeClr val="tx2">
                    <a:lumMod val="75000"/>
                  </a:schemeClr>
                </a:solidFill>
                <a:latin typeface="Calibri" panose="020F0502020204030204" pitchFamily="34" charset="0"/>
                <a:cs typeface="Calibri" panose="020F0502020204030204" pitchFamily="34" charset="0"/>
              </a:rPr>
            </a:br>
            <a:r>
              <a:rPr lang="en-US" sz="1800" b="1" u="sng" dirty="0">
                <a:solidFill>
                  <a:schemeClr val="tx2">
                    <a:lumMod val="75000"/>
                  </a:schemeClr>
                </a:solidFill>
                <a:latin typeface="Calibri" panose="020F0502020204030204" pitchFamily="34" charset="0"/>
                <a:cs typeface="Calibri" panose="020F0502020204030204" pitchFamily="34" charset="0"/>
              </a:rPr>
              <a:t>Presented by :-</a:t>
            </a:r>
            <a:br>
              <a:rPr lang="en-US" sz="1800" b="1" dirty="0">
                <a:solidFill>
                  <a:schemeClr val="tx2">
                    <a:lumMod val="75000"/>
                  </a:schemeClr>
                </a:solidFill>
                <a:latin typeface="Calibri" panose="020F0502020204030204" pitchFamily="34" charset="0"/>
                <a:cs typeface="Calibri" panose="020F0502020204030204" pitchFamily="34" charset="0"/>
              </a:rPr>
            </a:br>
            <a:r>
              <a:rPr lang="en-US" sz="1800" dirty="0" err="1">
                <a:solidFill>
                  <a:schemeClr val="tx2">
                    <a:lumMod val="75000"/>
                  </a:schemeClr>
                </a:solidFill>
              </a:rPr>
              <a:t>Priyanshi</a:t>
            </a:r>
            <a:r>
              <a:rPr lang="en-US" sz="1800" dirty="0">
                <a:solidFill>
                  <a:schemeClr val="tx2">
                    <a:lumMod val="75000"/>
                  </a:schemeClr>
                </a:solidFill>
              </a:rPr>
              <a:t> Chakraborty  	 -  		(C0765384)</a:t>
            </a:r>
            <a:br>
              <a:rPr lang="en-US" sz="1800" dirty="0">
                <a:solidFill>
                  <a:schemeClr val="tx2">
                    <a:lumMod val="75000"/>
                  </a:schemeClr>
                </a:solidFill>
              </a:rPr>
            </a:br>
            <a:r>
              <a:rPr lang="en-US" sz="1800" dirty="0">
                <a:solidFill>
                  <a:schemeClr val="tx2">
                    <a:lumMod val="75000"/>
                  </a:schemeClr>
                </a:solidFill>
              </a:rPr>
              <a:t>Gurpreet Singh </a:t>
            </a:r>
            <a:r>
              <a:rPr lang="en-US" sz="1800" dirty="0" err="1">
                <a:solidFill>
                  <a:schemeClr val="tx2">
                    <a:lumMod val="75000"/>
                  </a:schemeClr>
                </a:solidFill>
              </a:rPr>
              <a:t>Virdi</a:t>
            </a:r>
            <a:r>
              <a:rPr lang="en-US" sz="1800" dirty="0">
                <a:solidFill>
                  <a:schemeClr val="tx2">
                    <a:lumMod val="75000"/>
                  </a:schemeClr>
                </a:solidFill>
              </a:rPr>
              <a:t>  	 - 		(C0762178)</a:t>
            </a:r>
            <a:br>
              <a:rPr lang="en-US" sz="1800" dirty="0">
                <a:solidFill>
                  <a:schemeClr val="tx2">
                    <a:lumMod val="75000"/>
                  </a:schemeClr>
                </a:solidFill>
              </a:rPr>
            </a:br>
            <a:r>
              <a:rPr lang="en-US" sz="1800" dirty="0">
                <a:solidFill>
                  <a:schemeClr val="tx2">
                    <a:lumMod val="75000"/>
                  </a:schemeClr>
                </a:solidFill>
              </a:rPr>
              <a:t>Manoj </a:t>
            </a:r>
            <a:r>
              <a:rPr lang="en-US" sz="1800" dirty="0" err="1">
                <a:solidFill>
                  <a:schemeClr val="tx2">
                    <a:lumMod val="75000"/>
                  </a:schemeClr>
                </a:solidFill>
              </a:rPr>
              <a:t>Moond</a:t>
            </a:r>
            <a:r>
              <a:rPr lang="en-US" sz="1800" dirty="0">
                <a:solidFill>
                  <a:schemeClr val="tx2">
                    <a:lumMod val="75000"/>
                  </a:schemeClr>
                </a:solidFill>
              </a:rPr>
              <a:t> 			 -  		(C0761024)</a:t>
            </a:r>
            <a:br>
              <a:rPr lang="en-US" sz="1800" dirty="0">
                <a:solidFill>
                  <a:schemeClr val="tx2">
                    <a:lumMod val="75000"/>
                  </a:schemeClr>
                </a:solidFill>
              </a:rPr>
            </a:br>
            <a:r>
              <a:rPr lang="en-US" sz="1800" dirty="0">
                <a:solidFill>
                  <a:schemeClr val="tx2">
                    <a:lumMod val="75000"/>
                  </a:schemeClr>
                </a:solidFill>
              </a:rPr>
              <a:t>Parth </a:t>
            </a:r>
            <a:r>
              <a:rPr lang="en-US" sz="1800" dirty="0" err="1">
                <a:solidFill>
                  <a:schemeClr val="tx2">
                    <a:lumMod val="75000"/>
                  </a:schemeClr>
                </a:solidFill>
              </a:rPr>
              <a:t>Dhirenkumar</a:t>
            </a:r>
            <a:r>
              <a:rPr lang="en-US" sz="1800" dirty="0">
                <a:solidFill>
                  <a:schemeClr val="tx2">
                    <a:lumMod val="75000"/>
                  </a:schemeClr>
                </a:solidFill>
              </a:rPr>
              <a:t> Patel  -  		(C0765143)</a:t>
            </a:r>
            <a:endParaRPr lang="en-US" sz="1800" b="1" dirty="0">
              <a:solidFill>
                <a:schemeClr val="tx2">
                  <a:lumMod val="75000"/>
                </a:schemeClr>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Recorded Sound">
            <a:hlinkClick r:id="" action="ppaction://media"/>
            <a:extLst>
              <a:ext uri="{FF2B5EF4-FFF2-40B4-BE49-F238E27FC236}">
                <a16:creationId xmlns:a16="http://schemas.microsoft.com/office/drawing/2014/main" id="{CDF13998-E8CB-4A4C-89E4-26F72AA8F0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84995" y="838200"/>
            <a:ext cx="609600" cy="609600"/>
          </a:xfrm>
          <a:prstGeom prst="rect">
            <a:avLst/>
          </a:prstGeom>
        </p:spPr>
      </p:pic>
      <p:pic>
        <p:nvPicPr>
          <p:cNvPr id="8" name="~PP2053.WAV">
            <a:hlinkClick r:id="" action="ppaction://media"/>
          </p:cNvPr>
          <p:cNvPicPr>
            <a:picLocks noRot="1" noChangeAspect="1"/>
          </p:cNvPicPr>
          <p:nvPr>
            <a:wavAudioFile r:embed="rId3" name="~PP2053.WAV"/>
          </p:nvPr>
        </p:nvPicPr>
        <p:blipFill>
          <a:blip r:embed="rId6"/>
          <a:stretch>
            <a:fillRect/>
          </a:stretch>
        </p:blipFill>
        <p:spPr>
          <a:xfrm>
            <a:off x="11680825" y="6346825"/>
            <a:ext cx="304800" cy="304800"/>
          </a:xfrm>
          <a:prstGeom prst="rect">
            <a:avLst/>
          </a:prstGeom>
        </p:spPr>
      </p:pic>
    </p:spTree>
    <p:extLst>
      <p:ext uri="{BB962C8B-B14F-4D97-AF65-F5344CB8AC3E}">
        <p14:creationId xmlns:p14="http://schemas.microsoft.com/office/powerpoint/2010/main" val="48796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9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isNarration="1">
              <p:cMediaNode showWhenStopped="0">
                <p:cTn id="12"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990FE9AF-29BB-47E2-ABFD-0E2DC417C13F}"/>
              </a:ext>
            </a:extLst>
          </p:cNvPr>
          <p:cNvPicPr>
            <a:picLocks noGrp="1" noChangeAspect="1"/>
          </p:cNvPicPr>
          <p:nvPr>
            <p:ph idx="1"/>
          </p:nvPr>
        </p:nvPicPr>
        <p:blipFill>
          <a:blip r:embed="rId3"/>
          <a:stretch>
            <a:fillRect/>
          </a:stretch>
        </p:blipFill>
        <p:spPr>
          <a:xfrm>
            <a:off x="1404731" y="1272208"/>
            <a:ext cx="9382538" cy="1245395"/>
          </a:xfrm>
        </p:spPr>
      </p:pic>
      <p:sp>
        <p:nvSpPr>
          <p:cNvPr id="4" name="Text Placeholder 3">
            <a:extLst>
              <a:ext uri="{FF2B5EF4-FFF2-40B4-BE49-F238E27FC236}">
                <a16:creationId xmlns:a16="http://schemas.microsoft.com/office/drawing/2014/main" id="{E5585F6C-C263-4EED-AF76-9BD059DAC9D1}"/>
              </a:ext>
            </a:extLst>
          </p:cNvPr>
          <p:cNvSpPr>
            <a:spLocks noGrp="1"/>
          </p:cNvSpPr>
          <p:nvPr>
            <p:ph type="body" sz="half" idx="2"/>
          </p:nvPr>
        </p:nvSpPr>
        <p:spPr>
          <a:xfrm>
            <a:off x="1140234" y="2750587"/>
            <a:ext cx="3697356" cy="3102031"/>
          </a:xfrm>
        </p:spPr>
        <p:txBody>
          <a:bodyPr>
            <a:normAutofit/>
          </a:bodyPr>
          <a:lstStyle/>
          <a:p>
            <a:pPr marL="285750" indent="-285750">
              <a:buFont typeface="Arial" panose="020B0604020202020204" pitchFamily="34" charset="0"/>
              <a:buChar char="•"/>
            </a:pPr>
            <a:r>
              <a:rPr lang="en-US" sz="2000" dirty="0"/>
              <a:t>After sorting the data it shows the top 15 rows of data.</a:t>
            </a:r>
          </a:p>
          <a:p>
            <a:pPr marL="285750" indent="-285750">
              <a:buFont typeface="Arial" panose="020B0604020202020204" pitchFamily="34" charset="0"/>
              <a:buChar char="•"/>
            </a:pPr>
            <a:endParaRPr lang="en-US" sz="2000" dirty="0"/>
          </a:p>
        </p:txBody>
      </p:sp>
      <p:pic>
        <p:nvPicPr>
          <p:cNvPr id="6" name="Picture 5" descr="A close up of text on a white background&#10;&#10;Description automatically generated">
            <a:extLst>
              <a:ext uri="{FF2B5EF4-FFF2-40B4-BE49-F238E27FC236}">
                <a16:creationId xmlns:a16="http://schemas.microsoft.com/office/drawing/2014/main" id="{7CC51B5B-BFB9-4513-ACBA-4A2B8ED8A335}"/>
              </a:ext>
            </a:extLst>
          </p:cNvPr>
          <p:cNvPicPr>
            <a:picLocks noChangeAspect="1"/>
          </p:cNvPicPr>
          <p:nvPr/>
        </p:nvPicPr>
        <p:blipFill>
          <a:blip r:embed="rId4"/>
          <a:stretch>
            <a:fillRect/>
          </a:stretch>
        </p:blipFill>
        <p:spPr>
          <a:xfrm>
            <a:off x="4927191" y="2869091"/>
            <a:ext cx="6124575" cy="2865022"/>
          </a:xfrm>
          <a:prstGeom prst="rect">
            <a:avLst/>
          </a:prstGeom>
        </p:spPr>
      </p:pic>
      <p:pic>
        <p:nvPicPr>
          <p:cNvPr id="7" name="~PP4039.WAV">
            <a:hlinkClick r:id="" action="ppaction://media"/>
          </p:cNvPr>
          <p:cNvPicPr>
            <a:picLocks noRot="1" noChangeAspect="1"/>
          </p:cNvPicPr>
          <p:nvPr>
            <a:wavAudioFile r:embed="rId1" name="~PP4039.WAV"/>
          </p:nvPr>
        </p:nvPicPr>
        <p:blipFill>
          <a:blip r:embed="rId5"/>
          <a:stretch>
            <a:fillRect/>
          </a:stretch>
        </p:blipFill>
        <p:spPr>
          <a:xfrm>
            <a:off x="11680825" y="6346825"/>
            <a:ext cx="304800" cy="304800"/>
          </a:xfrm>
          <a:prstGeom prst="rect">
            <a:avLst/>
          </a:prstGeom>
        </p:spPr>
      </p:pic>
    </p:spTree>
    <p:extLst>
      <p:ext uri="{BB962C8B-B14F-4D97-AF65-F5344CB8AC3E}">
        <p14:creationId xmlns:p14="http://schemas.microsoft.com/office/powerpoint/2010/main" val="1216915991"/>
      </p:ext>
    </p:extLst>
  </p:cSld>
  <p:clrMapOvr>
    <a:masterClrMapping/>
  </p:clrMapOvr>
  <p:transition advTm="315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BC089FEA-7919-4C80-918F-467FBA67AB9E}"/>
              </a:ext>
            </a:extLst>
          </p:cNvPr>
          <p:cNvPicPr>
            <a:picLocks noGrp="1" noChangeAspect="1"/>
          </p:cNvPicPr>
          <p:nvPr>
            <p:ph idx="1"/>
          </p:nvPr>
        </p:nvPicPr>
        <p:blipFill>
          <a:blip r:embed="rId3"/>
          <a:stretch>
            <a:fillRect/>
          </a:stretch>
        </p:blipFill>
        <p:spPr>
          <a:xfrm>
            <a:off x="1422112" y="1451113"/>
            <a:ext cx="9768956" cy="1090249"/>
          </a:xfrm>
        </p:spPr>
      </p:pic>
      <p:sp>
        <p:nvSpPr>
          <p:cNvPr id="4" name="Text Placeholder 3">
            <a:extLst>
              <a:ext uri="{FF2B5EF4-FFF2-40B4-BE49-F238E27FC236}">
                <a16:creationId xmlns:a16="http://schemas.microsoft.com/office/drawing/2014/main" id="{E5585F6C-C263-4EED-AF76-9BD059DAC9D1}"/>
              </a:ext>
            </a:extLst>
          </p:cNvPr>
          <p:cNvSpPr>
            <a:spLocks noGrp="1"/>
          </p:cNvSpPr>
          <p:nvPr>
            <p:ph type="body" sz="half" idx="2"/>
          </p:nvPr>
        </p:nvSpPr>
        <p:spPr>
          <a:xfrm>
            <a:off x="1422113" y="2838857"/>
            <a:ext cx="3378488" cy="2269856"/>
          </a:xfrm>
        </p:spPr>
        <p:txBody>
          <a:bodyPr>
            <a:normAutofit/>
          </a:bodyPr>
          <a:lstStyle/>
          <a:p>
            <a:pPr marL="285750" indent="-285750">
              <a:buFont typeface="Arial" panose="020B0604020202020204" pitchFamily="34" charset="0"/>
              <a:buChar char="•"/>
            </a:pPr>
            <a:r>
              <a:rPr lang="en-US" sz="2000" dirty="0"/>
              <a:t>Replacing the missing values.</a:t>
            </a:r>
          </a:p>
        </p:txBody>
      </p:sp>
      <p:pic>
        <p:nvPicPr>
          <p:cNvPr id="7" name="Picture 6" descr="A screenshot of a cell phone&#10;&#10;Description automatically generated">
            <a:extLst>
              <a:ext uri="{FF2B5EF4-FFF2-40B4-BE49-F238E27FC236}">
                <a16:creationId xmlns:a16="http://schemas.microsoft.com/office/drawing/2014/main" id="{B6C47801-1610-4937-95E2-0F9901326E06}"/>
              </a:ext>
            </a:extLst>
          </p:cNvPr>
          <p:cNvPicPr>
            <a:picLocks noChangeAspect="1"/>
          </p:cNvPicPr>
          <p:nvPr/>
        </p:nvPicPr>
        <p:blipFill>
          <a:blip r:embed="rId4"/>
          <a:stretch>
            <a:fillRect/>
          </a:stretch>
        </p:blipFill>
        <p:spPr>
          <a:xfrm>
            <a:off x="5224462" y="2645336"/>
            <a:ext cx="5545426" cy="2682037"/>
          </a:xfrm>
          <a:prstGeom prst="rect">
            <a:avLst/>
          </a:prstGeom>
        </p:spPr>
      </p:pic>
      <p:pic>
        <p:nvPicPr>
          <p:cNvPr id="6" name="~PP2458.WAV">
            <a:hlinkClick r:id="" action="ppaction://media"/>
          </p:cNvPr>
          <p:cNvPicPr>
            <a:picLocks noRot="1" noChangeAspect="1"/>
          </p:cNvPicPr>
          <p:nvPr>
            <a:wavAudioFile r:embed="rId1" name="~PP2458.WAV"/>
          </p:nvPr>
        </p:nvPicPr>
        <p:blipFill>
          <a:blip r:embed="rId5"/>
          <a:stretch>
            <a:fillRect/>
          </a:stretch>
        </p:blipFill>
        <p:spPr>
          <a:xfrm>
            <a:off x="11680825" y="6346825"/>
            <a:ext cx="304800" cy="304800"/>
          </a:xfrm>
          <a:prstGeom prst="rect">
            <a:avLst/>
          </a:prstGeom>
        </p:spPr>
      </p:pic>
    </p:spTree>
    <p:extLst>
      <p:ext uri="{BB962C8B-B14F-4D97-AF65-F5344CB8AC3E}">
        <p14:creationId xmlns:p14="http://schemas.microsoft.com/office/powerpoint/2010/main" val="749242133"/>
      </p:ext>
    </p:extLst>
  </p:cSld>
  <p:clrMapOvr>
    <a:masterClrMapping/>
  </p:clrMapOvr>
  <p:transition advTm="309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8196DE8A-E076-4580-AB3A-BA234EA59F77}"/>
              </a:ext>
            </a:extLst>
          </p:cNvPr>
          <p:cNvPicPr>
            <a:picLocks noGrp="1" noChangeAspect="1"/>
          </p:cNvPicPr>
          <p:nvPr>
            <p:ph idx="1"/>
          </p:nvPr>
        </p:nvPicPr>
        <p:blipFill>
          <a:blip r:embed="rId3"/>
          <a:stretch>
            <a:fillRect/>
          </a:stretch>
        </p:blipFill>
        <p:spPr>
          <a:xfrm>
            <a:off x="1578206" y="1286232"/>
            <a:ext cx="9035588" cy="1403913"/>
          </a:xfrm>
        </p:spPr>
      </p:pic>
      <p:pic>
        <p:nvPicPr>
          <p:cNvPr id="7" name="Picture 6" descr="A close up of text on a white background&#10;&#10;Description automatically generated">
            <a:extLst>
              <a:ext uri="{FF2B5EF4-FFF2-40B4-BE49-F238E27FC236}">
                <a16:creationId xmlns:a16="http://schemas.microsoft.com/office/drawing/2014/main" id="{76B6D9A8-FA22-442B-976E-FC64B9818EB7}"/>
              </a:ext>
            </a:extLst>
          </p:cNvPr>
          <p:cNvPicPr>
            <a:picLocks noChangeAspect="1"/>
          </p:cNvPicPr>
          <p:nvPr/>
        </p:nvPicPr>
        <p:blipFill>
          <a:blip r:embed="rId4"/>
          <a:stretch>
            <a:fillRect/>
          </a:stretch>
        </p:blipFill>
        <p:spPr>
          <a:xfrm>
            <a:off x="5257800" y="3170583"/>
            <a:ext cx="5516217" cy="3023991"/>
          </a:xfrm>
          <a:prstGeom prst="rect">
            <a:avLst/>
          </a:prstGeom>
        </p:spPr>
      </p:pic>
      <p:pic>
        <p:nvPicPr>
          <p:cNvPr id="4" name="~PP793.WAV">
            <a:hlinkClick r:id="" action="ppaction://media"/>
          </p:cNvPr>
          <p:cNvPicPr>
            <a:picLocks noRot="1" noChangeAspect="1"/>
          </p:cNvPicPr>
          <p:nvPr>
            <a:wavAudioFile r:embed="rId1" name="~PP793.WAV"/>
          </p:nvPr>
        </p:nvPicPr>
        <p:blipFill>
          <a:blip r:embed="rId5"/>
          <a:stretch>
            <a:fillRect/>
          </a:stretch>
        </p:blipFill>
        <p:spPr>
          <a:xfrm>
            <a:off x="11680825" y="6346825"/>
            <a:ext cx="304800" cy="304800"/>
          </a:xfrm>
          <a:prstGeom prst="rect">
            <a:avLst/>
          </a:prstGeom>
        </p:spPr>
      </p:pic>
    </p:spTree>
    <p:extLst>
      <p:ext uri="{BB962C8B-B14F-4D97-AF65-F5344CB8AC3E}">
        <p14:creationId xmlns:p14="http://schemas.microsoft.com/office/powerpoint/2010/main" val="2975851817"/>
      </p:ext>
    </p:extLst>
  </p:cSld>
  <p:clrMapOvr>
    <a:masterClrMapping/>
  </p:clrMapOvr>
  <p:transition advTm="432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EC36A7AA-1B06-4E60-8437-5D9B5445715C}"/>
              </a:ext>
            </a:extLst>
          </p:cNvPr>
          <p:cNvPicPr>
            <a:picLocks noGrp="1" noChangeAspect="1"/>
          </p:cNvPicPr>
          <p:nvPr>
            <p:ph idx="1"/>
          </p:nvPr>
        </p:nvPicPr>
        <p:blipFill>
          <a:blip r:embed="rId3"/>
          <a:stretch>
            <a:fillRect/>
          </a:stretch>
        </p:blipFill>
        <p:spPr>
          <a:xfrm>
            <a:off x="1651910" y="1411357"/>
            <a:ext cx="9045425" cy="1144906"/>
          </a:xfrm>
        </p:spPr>
      </p:pic>
      <p:sp>
        <p:nvSpPr>
          <p:cNvPr id="4" name="Text Placeholder 3">
            <a:extLst>
              <a:ext uri="{FF2B5EF4-FFF2-40B4-BE49-F238E27FC236}">
                <a16:creationId xmlns:a16="http://schemas.microsoft.com/office/drawing/2014/main" id="{E5585F6C-C263-4EED-AF76-9BD059DAC9D1}"/>
              </a:ext>
            </a:extLst>
          </p:cNvPr>
          <p:cNvSpPr>
            <a:spLocks noGrp="1"/>
          </p:cNvSpPr>
          <p:nvPr>
            <p:ph type="body" sz="half" idx="2"/>
          </p:nvPr>
        </p:nvSpPr>
        <p:spPr>
          <a:xfrm>
            <a:off x="1651910" y="2890741"/>
            <a:ext cx="2793158" cy="2895599"/>
          </a:xfrm>
        </p:spPr>
        <p:txBody>
          <a:bodyPr>
            <a:normAutofit/>
          </a:bodyPr>
          <a:lstStyle/>
          <a:p>
            <a:pPr marL="285750" indent="-285750">
              <a:buFont typeface="Arial" panose="020B0604020202020204" pitchFamily="34" charset="0"/>
              <a:buChar char="•"/>
            </a:pPr>
            <a:r>
              <a:rPr lang="en-US" sz="1600" dirty="0"/>
              <a:t>Using cosine similarity matrix </a:t>
            </a:r>
          </a:p>
        </p:txBody>
      </p:sp>
      <p:pic>
        <p:nvPicPr>
          <p:cNvPr id="7" name="Picture 6" descr="A screenshot of a cell phone&#10;&#10;Description automatically generated">
            <a:extLst>
              <a:ext uri="{FF2B5EF4-FFF2-40B4-BE49-F238E27FC236}">
                <a16:creationId xmlns:a16="http://schemas.microsoft.com/office/drawing/2014/main" id="{7BAEF009-0595-46C1-9DC1-39FD05FC31BD}"/>
              </a:ext>
            </a:extLst>
          </p:cNvPr>
          <p:cNvPicPr>
            <a:picLocks noChangeAspect="1"/>
          </p:cNvPicPr>
          <p:nvPr/>
        </p:nvPicPr>
        <p:blipFill>
          <a:blip r:embed="rId4"/>
          <a:stretch>
            <a:fillRect/>
          </a:stretch>
        </p:blipFill>
        <p:spPr>
          <a:xfrm>
            <a:off x="4534269" y="2663687"/>
            <a:ext cx="6865303" cy="3232849"/>
          </a:xfrm>
          <a:prstGeom prst="rect">
            <a:avLst/>
          </a:prstGeom>
        </p:spPr>
      </p:pic>
      <p:pic>
        <p:nvPicPr>
          <p:cNvPr id="6" name="~PP2862.WAV">
            <a:hlinkClick r:id="" action="ppaction://media"/>
          </p:cNvPr>
          <p:cNvPicPr>
            <a:picLocks noRot="1" noChangeAspect="1"/>
          </p:cNvPicPr>
          <p:nvPr>
            <a:wavAudioFile r:embed="rId1" name="~PP2862.WAV"/>
          </p:nvPr>
        </p:nvPicPr>
        <p:blipFill>
          <a:blip r:embed="rId5"/>
          <a:stretch>
            <a:fillRect/>
          </a:stretch>
        </p:blipFill>
        <p:spPr>
          <a:xfrm>
            <a:off x="11680825" y="6346825"/>
            <a:ext cx="304800" cy="304800"/>
          </a:xfrm>
          <a:prstGeom prst="rect">
            <a:avLst/>
          </a:prstGeom>
        </p:spPr>
      </p:pic>
    </p:spTree>
    <p:extLst>
      <p:ext uri="{BB962C8B-B14F-4D97-AF65-F5344CB8AC3E}">
        <p14:creationId xmlns:p14="http://schemas.microsoft.com/office/powerpoint/2010/main" val="3771536551"/>
      </p:ext>
    </p:extLst>
  </p:cSld>
  <p:clrMapOvr>
    <a:masterClrMapping/>
  </p:clrMapOvr>
  <p:transition advTm="469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951A8C9C-F303-4CA7-958B-1CC9C0E4BA12}"/>
              </a:ext>
            </a:extLst>
          </p:cNvPr>
          <p:cNvPicPr>
            <a:picLocks noGrp="1" noChangeAspect="1"/>
          </p:cNvPicPr>
          <p:nvPr>
            <p:ph idx="1"/>
          </p:nvPr>
        </p:nvPicPr>
        <p:blipFill>
          <a:blip r:embed="rId3"/>
          <a:stretch>
            <a:fillRect/>
          </a:stretch>
        </p:blipFill>
        <p:spPr>
          <a:xfrm>
            <a:off x="1420907" y="1311964"/>
            <a:ext cx="9303415" cy="937521"/>
          </a:xfrm>
        </p:spPr>
      </p:pic>
      <p:pic>
        <p:nvPicPr>
          <p:cNvPr id="8" name="Picture 7" descr="A screenshot of text&#10;&#10;Description automatically generated">
            <a:extLst>
              <a:ext uri="{FF2B5EF4-FFF2-40B4-BE49-F238E27FC236}">
                <a16:creationId xmlns:a16="http://schemas.microsoft.com/office/drawing/2014/main" id="{08BFBC4E-5A35-4A73-A9F8-E8F4274DB1D4}"/>
              </a:ext>
            </a:extLst>
          </p:cNvPr>
          <p:cNvPicPr>
            <a:picLocks noChangeAspect="1"/>
          </p:cNvPicPr>
          <p:nvPr/>
        </p:nvPicPr>
        <p:blipFill>
          <a:blip r:embed="rId4"/>
          <a:stretch>
            <a:fillRect/>
          </a:stretch>
        </p:blipFill>
        <p:spPr>
          <a:xfrm>
            <a:off x="5460472" y="2474843"/>
            <a:ext cx="5647603" cy="3707296"/>
          </a:xfrm>
          <a:prstGeom prst="rect">
            <a:avLst/>
          </a:prstGeom>
        </p:spPr>
      </p:pic>
      <p:pic>
        <p:nvPicPr>
          <p:cNvPr id="4" name="~PP2531.WAV">
            <a:hlinkClick r:id="" action="ppaction://media"/>
          </p:cNvPr>
          <p:cNvPicPr>
            <a:picLocks noRot="1" noChangeAspect="1"/>
          </p:cNvPicPr>
          <p:nvPr>
            <a:wavAudioFile r:embed="rId1" name="~PP2531.WAV"/>
          </p:nvPr>
        </p:nvPicPr>
        <p:blipFill>
          <a:blip r:embed="rId5"/>
          <a:stretch>
            <a:fillRect/>
          </a:stretch>
        </p:blipFill>
        <p:spPr>
          <a:xfrm>
            <a:off x="11680825" y="6346825"/>
            <a:ext cx="304800" cy="304800"/>
          </a:xfrm>
          <a:prstGeom prst="rect">
            <a:avLst/>
          </a:prstGeom>
        </p:spPr>
      </p:pic>
    </p:spTree>
    <p:extLst>
      <p:ext uri="{BB962C8B-B14F-4D97-AF65-F5344CB8AC3E}">
        <p14:creationId xmlns:p14="http://schemas.microsoft.com/office/powerpoint/2010/main" val="688123298"/>
      </p:ext>
    </p:extLst>
  </p:cSld>
  <p:clrMapOvr>
    <a:masterClrMapping/>
  </p:clrMapOvr>
  <p:transition advTm="322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E436C01-77E4-4F14-96FA-572CB7362F67}"/>
              </a:ext>
            </a:extLst>
          </p:cNvPr>
          <p:cNvPicPr>
            <a:picLocks noGrp="1" noChangeAspect="1"/>
          </p:cNvPicPr>
          <p:nvPr>
            <p:ph idx="1"/>
          </p:nvPr>
        </p:nvPicPr>
        <p:blipFill>
          <a:blip r:embed="rId4"/>
          <a:stretch>
            <a:fillRect/>
          </a:stretch>
        </p:blipFill>
        <p:spPr>
          <a:xfrm>
            <a:off x="5049078" y="1659835"/>
            <a:ext cx="4972878" cy="4119615"/>
          </a:xfrm>
        </p:spPr>
      </p:pic>
      <p:sp>
        <p:nvSpPr>
          <p:cNvPr id="6" name="Text Placeholder 3">
            <a:extLst>
              <a:ext uri="{FF2B5EF4-FFF2-40B4-BE49-F238E27FC236}">
                <a16:creationId xmlns:a16="http://schemas.microsoft.com/office/drawing/2014/main" id="{05B672B9-0FBA-DD48-8194-BD8FF4FCD490}"/>
              </a:ext>
            </a:extLst>
          </p:cNvPr>
          <p:cNvSpPr>
            <a:spLocks noGrp="1"/>
          </p:cNvSpPr>
          <p:nvPr>
            <p:ph type="body" sz="half" idx="2"/>
          </p:nvPr>
        </p:nvSpPr>
        <p:spPr>
          <a:xfrm>
            <a:off x="1522701" y="1837194"/>
            <a:ext cx="2793158" cy="2895599"/>
          </a:xfrm>
        </p:spPr>
        <p:txBody>
          <a:bodyPr>
            <a:normAutofit/>
          </a:bodyPr>
          <a:lstStyle/>
          <a:p>
            <a:pPr marL="285750" indent="-285750">
              <a:buFont typeface="Arial" panose="020B0604020202020204" pitchFamily="34" charset="0"/>
              <a:buChar char="•"/>
            </a:pPr>
            <a:r>
              <a:rPr lang="en-US" sz="1600" dirty="0"/>
              <a:t>Recommendation Function:-</a:t>
            </a:r>
          </a:p>
        </p:txBody>
      </p:sp>
      <p:pic>
        <p:nvPicPr>
          <p:cNvPr id="2" name="Recorded Sound" descr="Recorded Sound">
            <a:hlinkClick r:id="" action="ppaction://media"/>
            <a:extLst>
              <a:ext uri="{FF2B5EF4-FFF2-40B4-BE49-F238E27FC236}">
                <a16:creationId xmlns:a16="http://schemas.microsoft.com/office/drawing/2014/main" id="{0477D844-6945-E949-97DF-1D3D78DCB9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181346317"/>
      </p:ext>
    </p:extLst>
  </p:cSld>
  <p:clrMapOvr>
    <a:masterClrMapping/>
  </p:clrMapOvr>
  <p:transition advTm="20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066E38-AE69-426F-9AD2-F81ADB73061A}"/>
              </a:ext>
            </a:extLst>
          </p:cNvPr>
          <p:cNvPicPr>
            <a:picLocks noGrp="1" noChangeAspect="1"/>
          </p:cNvPicPr>
          <p:nvPr>
            <p:ph idx="1"/>
          </p:nvPr>
        </p:nvPicPr>
        <p:blipFill>
          <a:blip r:embed="rId4"/>
          <a:stretch>
            <a:fillRect/>
          </a:stretch>
        </p:blipFill>
        <p:spPr>
          <a:xfrm>
            <a:off x="1313069" y="896627"/>
            <a:ext cx="9920666" cy="945425"/>
          </a:xfrm>
        </p:spPr>
      </p:pic>
      <p:sp>
        <p:nvSpPr>
          <p:cNvPr id="4" name="Text Placeholder 3">
            <a:extLst>
              <a:ext uri="{FF2B5EF4-FFF2-40B4-BE49-F238E27FC236}">
                <a16:creationId xmlns:a16="http://schemas.microsoft.com/office/drawing/2014/main" id="{5AECBD42-0E07-4D23-907A-493F5AE9FF3F}"/>
              </a:ext>
            </a:extLst>
          </p:cNvPr>
          <p:cNvSpPr>
            <a:spLocks noGrp="1"/>
          </p:cNvSpPr>
          <p:nvPr>
            <p:ph type="body" sz="half" idx="2"/>
          </p:nvPr>
        </p:nvSpPr>
        <p:spPr>
          <a:xfrm>
            <a:off x="1313069" y="2454964"/>
            <a:ext cx="4252844" cy="2560985"/>
          </a:xfrm>
        </p:spPr>
        <p:txBody>
          <a:bodyPr>
            <a:normAutofit/>
          </a:bodyPr>
          <a:lstStyle/>
          <a:p>
            <a:r>
              <a:rPr lang="en-US" sz="1800" dirty="0"/>
              <a:t>Recommendation based upon movies</a:t>
            </a:r>
          </a:p>
        </p:txBody>
      </p:sp>
      <p:pic>
        <p:nvPicPr>
          <p:cNvPr id="6" name="Content Placeholder 4" descr="A screenshot of text&#10;&#10;Description automatically generated">
            <a:extLst>
              <a:ext uri="{FF2B5EF4-FFF2-40B4-BE49-F238E27FC236}">
                <a16:creationId xmlns:a16="http://schemas.microsoft.com/office/drawing/2014/main" id="{5D349491-5117-4D5F-8142-5388A1BE3FF5}"/>
              </a:ext>
            </a:extLst>
          </p:cNvPr>
          <p:cNvPicPr>
            <a:picLocks noChangeAspect="1"/>
          </p:cNvPicPr>
          <p:nvPr/>
        </p:nvPicPr>
        <p:blipFill>
          <a:blip r:embed="rId5"/>
          <a:stretch>
            <a:fillRect/>
          </a:stretch>
        </p:blipFill>
        <p:spPr>
          <a:xfrm>
            <a:off x="5934664" y="2072274"/>
            <a:ext cx="5299071" cy="3718926"/>
          </a:xfrm>
          <a:prstGeom prst="rect">
            <a:avLst/>
          </a:prstGeom>
        </p:spPr>
      </p:pic>
      <p:pic>
        <p:nvPicPr>
          <p:cNvPr id="2" name="Recorded Sound" descr="Recorded Sound">
            <a:hlinkClick r:id="" action="ppaction://media"/>
            <a:extLst>
              <a:ext uri="{FF2B5EF4-FFF2-40B4-BE49-F238E27FC236}">
                <a16:creationId xmlns:a16="http://schemas.microsoft.com/office/drawing/2014/main" id="{10741A56-FA5F-924C-AD4D-EA611B5A92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91145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938E-D6C1-4E57-981B-BCDC88A53095}"/>
              </a:ext>
            </a:extLst>
          </p:cNvPr>
          <p:cNvSpPr>
            <a:spLocks noGrp="1"/>
          </p:cNvSpPr>
          <p:nvPr>
            <p:ph type="title"/>
          </p:nvPr>
        </p:nvSpPr>
        <p:spPr/>
        <p:txBody>
          <a:bodyPr/>
          <a:lstStyle/>
          <a:p>
            <a:r>
              <a:rPr lang="en-US" b="1" dirty="0">
                <a:solidFill>
                  <a:schemeClr val="accent2"/>
                </a:solidFill>
                <a:latin typeface="Calibri" panose="020F0502020204030204" pitchFamily="34" charset="0"/>
                <a:cs typeface="Calibri" panose="020F0502020204030204" pitchFamily="34" charset="0"/>
              </a:rPr>
              <a:t>	</a:t>
            </a:r>
            <a:r>
              <a:rPr lang="en-US" b="1" u="sng" dirty="0">
                <a:solidFill>
                  <a:schemeClr val="accent2"/>
                </a:solidFill>
                <a:latin typeface="Calibri" panose="020F0502020204030204" pitchFamily="34" charset="0"/>
                <a:cs typeface="Calibri" panose="020F0502020204030204" pitchFamily="34" charset="0"/>
              </a:rPr>
              <a:t>Book</a:t>
            </a:r>
            <a:r>
              <a:rPr lang="en-US" u="sng" dirty="0">
                <a:solidFill>
                  <a:schemeClr val="accent2"/>
                </a:solidFill>
                <a:latin typeface="Calibri" panose="020F0502020204030204" pitchFamily="34" charset="0"/>
                <a:cs typeface="Calibri" panose="020F0502020204030204" pitchFamily="34" charset="0"/>
              </a:rPr>
              <a:t> Recommendation system</a:t>
            </a:r>
            <a:endParaRPr lang="en-US" u="sng" dirty="0">
              <a:solidFill>
                <a:schemeClr val="accent2"/>
              </a:solidFill>
            </a:endParaRPr>
          </a:p>
        </p:txBody>
      </p:sp>
      <p:sp>
        <p:nvSpPr>
          <p:cNvPr id="3" name="Content Placeholder 2">
            <a:extLst>
              <a:ext uri="{FF2B5EF4-FFF2-40B4-BE49-F238E27FC236}">
                <a16:creationId xmlns:a16="http://schemas.microsoft.com/office/drawing/2014/main" id="{B639340C-D934-4CE8-8E0A-8B44AA3CC18C}"/>
              </a:ext>
            </a:extLst>
          </p:cNvPr>
          <p:cNvSpPr>
            <a:spLocks noGrp="1"/>
          </p:cNvSpPr>
          <p:nvPr>
            <p:ph idx="1"/>
          </p:nvPr>
        </p:nvSpPr>
        <p:spPr/>
        <p:txBody>
          <a:bodyPr/>
          <a:lstStyle/>
          <a:p>
            <a:r>
              <a:rPr lang="en-US" dirty="0"/>
              <a:t>Build recommendation system using book title and description.</a:t>
            </a:r>
          </a:p>
          <a:p>
            <a:r>
              <a:rPr lang="en-US" dirty="0"/>
              <a:t>By using book title and genre generate top five similar recommended books based on the title and description.</a:t>
            </a:r>
          </a:p>
        </p:txBody>
      </p:sp>
      <p:pic>
        <p:nvPicPr>
          <p:cNvPr id="4" name="Recorded Sound" descr="Recorded Sound">
            <a:hlinkClick r:id="" action="ppaction://media"/>
            <a:extLst>
              <a:ext uri="{FF2B5EF4-FFF2-40B4-BE49-F238E27FC236}">
                <a16:creationId xmlns:a16="http://schemas.microsoft.com/office/drawing/2014/main" id="{644026EA-572E-F04E-9B4E-E2822E8676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77186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ED3ED0B6-4BAE-49E5-BAB8-0D772512AAC3}"/>
              </a:ext>
            </a:extLst>
          </p:cNvPr>
          <p:cNvPicPr>
            <a:picLocks noGrp="1"/>
          </p:cNvPicPr>
          <p:nvPr>
            <p:ph idx="1"/>
          </p:nvPr>
        </p:nvPicPr>
        <p:blipFill>
          <a:blip r:embed="rId4"/>
          <a:stretch>
            <a:fillRect/>
          </a:stretch>
        </p:blipFill>
        <p:spPr>
          <a:xfrm>
            <a:off x="5198165" y="1441174"/>
            <a:ext cx="5773048" cy="4502426"/>
          </a:xfrm>
          <a:prstGeom prst="rect">
            <a:avLst/>
          </a:prstGeom>
        </p:spPr>
      </p:pic>
      <p:sp>
        <p:nvSpPr>
          <p:cNvPr id="4" name="Text Placeholder 3">
            <a:extLst>
              <a:ext uri="{FF2B5EF4-FFF2-40B4-BE49-F238E27FC236}">
                <a16:creationId xmlns:a16="http://schemas.microsoft.com/office/drawing/2014/main" id="{5AECBD42-0E07-4D23-907A-493F5AE9FF3F}"/>
              </a:ext>
            </a:extLst>
          </p:cNvPr>
          <p:cNvSpPr>
            <a:spLocks noGrp="1"/>
          </p:cNvSpPr>
          <p:nvPr>
            <p:ph type="body" sz="half" idx="2"/>
          </p:nvPr>
        </p:nvSpPr>
        <p:spPr>
          <a:xfrm>
            <a:off x="894913" y="1878426"/>
            <a:ext cx="3856037" cy="3541714"/>
          </a:xfrm>
        </p:spPr>
        <p:txBody>
          <a:bodyPr/>
          <a:lstStyle/>
          <a:p>
            <a:pPr marL="285750" indent="-285750">
              <a:buFont typeface="Arial" panose="020B0604020202020204" pitchFamily="34" charset="0"/>
              <a:buChar char="•"/>
            </a:pPr>
            <a:r>
              <a:rPr lang="en-US" sz="2400" dirty="0"/>
              <a:t>Build two recommendation engine using book title and description. </a:t>
            </a:r>
          </a:p>
          <a:p>
            <a:endParaRPr lang="en-US" dirty="0"/>
          </a:p>
        </p:txBody>
      </p:sp>
      <p:pic>
        <p:nvPicPr>
          <p:cNvPr id="2" name="Recorded Sound" descr="Recorded Sound">
            <a:hlinkClick r:id="" action="ppaction://media"/>
            <a:extLst>
              <a:ext uri="{FF2B5EF4-FFF2-40B4-BE49-F238E27FC236}">
                <a16:creationId xmlns:a16="http://schemas.microsoft.com/office/drawing/2014/main" id="{6D13EDC2-95A4-FE47-AAA8-09EF2B812C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44435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36DAF6A-464E-4270-97F9-7B02B40C82CA}"/>
              </a:ext>
            </a:extLst>
          </p:cNvPr>
          <p:cNvPicPr>
            <a:picLocks noGrp="1"/>
          </p:cNvPicPr>
          <p:nvPr>
            <p:ph idx="1"/>
          </p:nvPr>
        </p:nvPicPr>
        <p:blipFill>
          <a:blip r:embed="rId4"/>
          <a:stretch>
            <a:fillRect/>
          </a:stretch>
        </p:blipFill>
        <p:spPr>
          <a:xfrm>
            <a:off x="4932731" y="1202635"/>
            <a:ext cx="5970495" cy="4005469"/>
          </a:xfrm>
          <a:prstGeom prst="rect">
            <a:avLst/>
          </a:prstGeom>
        </p:spPr>
      </p:pic>
      <p:sp>
        <p:nvSpPr>
          <p:cNvPr id="4" name="Text Placeholder 3">
            <a:extLst>
              <a:ext uri="{FF2B5EF4-FFF2-40B4-BE49-F238E27FC236}">
                <a16:creationId xmlns:a16="http://schemas.microsoft.com/office/drawing/2014/main" id="{5AECBD42-0E07-4D23-907A-493F5AE9FF3F}"/>
              </a:ext>
            </a:extLst>
          </p:cNvPr>
          <p:cNvSpPr>
            <a:spLocks noGrp="1"/>
          </p:cNvSpPr>
          <p:nvPr>
            <p:ph type="body" sz="half" idx="2"/>
          </p:nvPr>
        </p:nvSpPr>
        <p:spPr>
          <a:xfrm>
            <a:off x="868409" y="1812164"/>
            <a:ext cx="3856037" cy="3541714"/>
          </a:xfrm>
        </p:spPr>
        <p:txBody>
          <a:bodyPr>
            <a:normAutofit/>
          </a:bodyPr>
          <a:lstStyle/>
          <a:p>
            <a:pPr marL="285750" indent="-285750">
              <a:buFont typeface="Arial" panose="020B0604020202020204" pitchFamily="34" charset="0"/>
              <a:buChar char="•"/>
            </a:pPr>
            <a:r>
              <a:rPr lang="en-US" sz="2400" dirty="0"/>
              <a:t>Convert each book title and description into vectors using TF-IDF and bigram. For more details on TF-IDF .</a:t>
            </a:r>
          </a:p>
          <a:p>
            <a:endParaRPr lang="en-US" sz="1600" dirty="0"/>
          </a:p>
        </p:txBody>
      </p:sp>
      <p:pic>
        <p:nvPicPr>
          <p:cNvPr id="7" name="Picture 6">
            <a:extLst>
              <a:ext uri="{FF2B5EF4-FFF2-40B4-BE49-F238E27FC236}">
                <a16:creationId xmlns:a16="http://schemas.microsoft.com/office/drawing/2014/main" id="{D7389A3D-44FC-4695-9747-3C26232C7F8A}"/>
              </a:ext>
            </a:extLst>
          </p:cNvPr>
          <p:cNvPicPr/>
          <p:nvPr/>
        </p:nvPicPr>
        <p:blipFill>
          <a:blip r:embed="rId5"/>
          <a:stretch>
            <a:fillRect/>
          </a:stretch>
        </p:blipFill>
        <p:spPr>
          <a:xfrm>
            <a:off x="4890053" y="5353879"/>
            <a:ext cx="6013173" cy="609600"/>
          </a:xfrm>
          <a:prstGeom prst="rect">
            <a:avLst/>
          </a:prstGeom>
        </p:spPr>
      </p:pic>
      <p:pic>
        <p:nvPicPr>
          <p:cNvPr id="2" name="PNC">
            <a:hlinkClick r:id="" action="ppaction://media"/>
            <a:extLst>
              <a:ext uri="{FF2B5EF4-FFF2-40B4-BE49-F238E27FC236}">
                <a16:creationId xmlns:a16="http://schemas.microsoft.com/office/drawing/2014/main" id="{AEC2FD8D-5547-432F-939F-CE1D0D5EE2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02476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4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BF7A-F1AE-4B36-878C-45B9D27D8B8E}"/>
              </a:ext>
            </a:extLst>
          </p:cNvPr>
          <p:cNvSpPr>
            <a:spLocks noGrp="1"/>
          </p:cNvSpPr>
          <p:nvPr>
            <p:ph type="title"/>
          </p:nvPr>
        </p:nvSpPr>
        <p:spPr/>
        <p:txBody>
          <a:bodyPr>
            <a:normAutofit/>
          </a:bodyPr>
          <a:lstStyle/>
          <a:p>
            <a:pPr algn="ctr"/>
            <a:r>
              <a:rPr lang="en-US" u="sng" dirty="0"/>
              <a:t>Tools that we use :-</a:t>
            </a:r>
          </a:p>
        </p:txBody>
      </p:sp>
      <p:graphicFrame>
        <p:nvGraphicFramePr>
          <p:cNvPr id="35" name="Content Placeholder 2">
            <a:extLst>
              <a:ext uri="{FF2B5EF4-FFF2-40B4-BE49-F238E27FC236}">
                <a16:creationId xmlns:a16="http://schemas.microsoft.com/office/drawing/2014/main" id="{FC82A143-32EE-4D04-9E81-D4AF2E80D5D8}"/>
              </a:ext>
            </a:extLst>
          </p:cNvPr>
          <p:cNvGraphicFramePr>
            <a:graphicFrameLocks noGrp="1"/>
          </p:cNvGraphicFramePr>
          <p:nvPr>
            <p:ph idx="1"/>
            <p:extLst>
              <p:ext uri="{D42A27DB-BD31-4B8C-83A1-F6EECF244321}">
                <p14:modId xmlns:p14="http://schemas.microsoft.com/office/powerpoint/2010/main" val="1494688524"/>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CC886A05-1B27-4984-AD43-C8998238ECD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924800" y="1080947"/>
            <a:ext cx="609600" cy="609600"/>
          </a:xfrm>
          <a:prstGeom prst="rect">
            <a:avLst/>
          </a:prstGeom>
        </p:spPr>
      </p:pic>
    </p:spTree>
    <p:extLst>
      <p:ext uri="{BB962C8B-B14F-4D97-AF65-F5344CB8AC3E}">
        <p14:creationId xmlns:p14="http://schemas.microsoft.com/office/powerpoint/2010/main" val="108429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A01DDB-DCEF-45F9-8BA1-368B0771045C}"/>
              </a:ext>
            </a:extLst>
          </p:cNvPr>
          <p:cNvPicPr>
            <a:picLocks noGrp="1"/>
          </p:cNvPicPr>
          <p:nvPr>
            <p:ph idx="1"/>
          </p:nvPr>
        </p:nvPicPr>
        <p:blipFill>
          <a:blip r:embed="rId2"/>
          <a:stretch>
            <a:fillRect/>
          </a:stretch>
        </p:blipFill>
        <p:spPr>
          <a:xfrm>
            <a:off x="5781675" y="1401418"/>
            <a:ext cx="5189538" cy="4313582"/>
          </a:xfrm>
          <a:prstGeom prst="rect">
            <a:avLst/>
          </a:prstGeom>
        </p:spPr>
      </p:pic>
      <p:sp>
        <p:nvSpPr>
          <p:cNvPr id="4" name="Text Placeholder 3">
            <a:extLst>
              <a:ext uri="{FF2B5EF4-FFF2-40B4-BE49-F238E27FC236}">
                <a16:creationId xmlns:a16="http://schemas.microsoft.com/office/drawing/2014/main" id="{5AECBD42-0E07-4D23-907A-493F5AE9FF3F}"/>
              </a:ext>
            </a:extLst>
          </p:cNvPr>
          <p:cNvSpPr>
            <a:spLocks noGrp="1"/>
          </p:cNvSpPr>
          <p:nvPr>
            <p:ph type="body" sz="half" idx="2"/>
          </p:nvPr>
        </p:nvSpPr>
        <p:spPr>
          <a:xfrm>
            <a:off x="1199714" y="1679713"/>
            <a:ext cx="2762686" cy="4397918"/>
          </a:xfrm>
        </p:spPr>
        <p:txBody>
          <a:bodyPr>
            <a:normAutofit/>
          </a:bodyPr>
          <a:lstStyle/>
          <a:p>
            <a:r>
              <a:rPr lang="en-US" sz="2400" dirty="0">
                <a:cs typeface="Calibri" panose="020F0502020204030204" pitchFamily="34" charset="0"/>
              </a:rPr>
              <a:t>Output :-</a:t>
            </a:r>
          </a:p>
          <a:p>
            <a:r>
              <a:rPr lang="en-US" sz="2400" dirty="0">
                <a:cs typeface="Calibri" panose="020F0502020204030204" pitchFamily="34" charset="0"/>
              </a:rPr>
              <a:t>With the implementation of the code it recommends user books based upon Steve Jobs.</a:t>
            </a:r>
          </a:p>
        </p:txBody>
      </p:sp>
    </p:spTree>
    <p:extLst>
      <p:ext uri="{BB962C8B-B14F-4D97-AF65-F5344CB8AC3E}">
        <p14:creationId xmlns:p14="http://schemas.microsoft.com/office/powerpoint/2010/main" val="3007215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BCC9FC-FF26-409C-BA72-4B225212FEF7}"/>
              </a:ext>
            </a:extLst>
          </p:cNvPr>
          <p:cNvPicPr>
            <a:picLocks noGrp="1"/>
          </p:cNvPicPr>
          <p:nvPr>
            <p:ph idx="1"/>
          </p:nvPr>
        </p:nvPicPr>
        <p:blipFill>
          <a:blip r:embed="rId2"/>
          <a:stretch>
            <a:fillRect/>
          </a:stretch>
        </p:blipFill>
        <p:spPr>
          <a:xfrm>
            <a:off x="5781675" y="1559991"/>
            <a:ext cx="5189538" cy="4347618"/>
          </a:xfrm>
          <a:prstGeom prst="rect">
            <a:avLst/>
          </a:prstGeom>
        </p:spPr>
      </p:pic>
      <p:sp>
        <p:nvSpPr>
          <p:cNvPr id="4" name="Text Placeholder 3">
            <a:extLst>
              <a:ext uri="{FF2B5EF4-FFF2-40B4-BE49-F238E27FC236}">
                <a16:creationId xmlns:a16="http://schemas.microsoft.com/office/drawing/2014/main" id="{5AECBD42-0E07-4D23-907A-493F5AE9FF3F}"/>
              </a:ext>
            </a:extLst>
          </p:cNvPr>
          <p:cNvSpPr>
            <a:spLocks noGrp="1"/>
          </p:cNvSpPr>
          <p:nvPr>
            <p:ph type="body" sz="half" idx="2"/>
          </p:nvPr>
        </p:nvSpPr>
        <p:spPr>
          <a:xfrm>
            <a:off x="1333857" y="1688106"/>
            <a:ext cx="3337533" cy="3460364"/>
          </a:xfrm>
        </p:spPr>
        <p:txBody>
          <a:bodyPr>
            <a:normAutofit fontScale="92500" lnSpcReduction="10000"/>
          </a:bodyPr>
          <a:lstStyle/>
          <a:p>
            <a:pPr marL="285750" indent="-285750">
              <a:buFont typeface="Arial" panose="020B0604020202020204" pitchFamily="34" charset="0"/>
              <a:buChar char="•"/>
            </a:pPr>
            <a:r>
              <a:rPr lang="en-US" sz="2400" dirty="0"/>
              <a:t>We have built two recommendation engines, one with a book title and another one with a book description. The model recommends a similar book based on title and description. </a:t>
            </a:r>
          </a:p>
          <a:p>
            <a:endParaRPr lang="en-US" dirty="0"/>
          </a:p>
        </p:txBody>
      </p:sp>
    </p:spTree>
    <p:extLst>
      <p:ext uri="{BB962C8B-B14F-4D97-AF65-F5344CB8AC3E}">
        <p14:creationId xmlns:p14="http://schemas.microsoft.com/office/powerpoint/2010/main" val="1721673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94929C-552C-4C9B-8EB7-2310E55194E4}"/>
              </a:ext>
            </a:extLst>
          </p:cNvPr>
          <p:cNvPicPr>
            <a:picLocks noGrp="1"/>
          </p:cNvPicPr>
          <p:nvPr>
            <p:ph idx="1"/>
          </p:nvPr>
        </p:nvPicPr>
        <p:blipFill>
          <a:blip r:embed="rId2"/>
          <a:stretch>
            <a:fillRect/>
          </a:stretch>
        </p:blipFill>
        <p:spPr>
          <a:xfrm>
            <a:off x="5781675" y="1381539"/>
            <a:ext cx="5189538" cy="4412973"/>
          </a:xfrm>
          <a:prstGeom prst="rect">
            <a:avLst/>
          </a:prstGeom>
        </p:spPr>
      </p:pic>
      <p:sp>
        <p:nvSpPr>
          <p:cNvPr id="4" name="Text Placeholder 3">
            <a:extLst>
              <a:ext uri="{FF2B5EF4-FFF2-40B4-BE49-F238E27FC236}">
                <a16:creationId xmlns:a16="http://schemas.microsoft.com/office/drawing/2014/main" id="{5AECBD42-0E07-4D23-907A-493F5AE9FF3F}"/>
              </a:ext>
            </a:extLst>
          </p:cNvPr>
          <p:cNvSpPr>
            <a:spLocks noGrp="1"/>
          </p:cNvSpPr>
          <p:nvPr>
            <p:ph type="body" sz="half" idx="2"/>
          </p:nvPr>
        </p:nvSpPr>
        <p:spPr>
          <a:xfrm>
            <a:off x="1220786" y="1459506"/>
            <a:ext cx="3261761" cy="3370911"/>
          </a:xfrm>
        </p:spPr>
        <p:txBody>
          <a:bodyPr>
            <a:normAutofit/>
          </a:bodyPr>
          <a:lstStyle/>
          <a:p>
            <a:pPr marL="285750" indent="-285750">
              <a:buFont typeface="Arial" panose="020B0604020202020204" pitchFamily="34" charset="0"/>
              <a:buChar char="•"/>
            </a:pPr>
            <a:r>
              <a:rPr lang="en-US" sz="2400" dirty="0"/>
              <a:t>Calculate the similarity between all the books using cosine similarity. </a:t>
            </a:r>
          </a:p>
          <a:p>
            <a:endParaRPr lang="en-US" sz="1600" dirty="0"/>
          </a:p>
        </p:txBody>
      </p:sp>
    </p:spTree>
    <p:extLst>
      <p:ext uri="{BB962C8B-B14F-4D97-AF65-F5344CB8AC3E}">
        <p14:creationId xmlns:p14="http://schemas.microsoft.com/office/powerpoint/2010/main" val="4278968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3C0A62B-874B-447D-9192-CD9786A602E0}"/>
              </a:ext>
            </a:extLst>
          </p:cNvPr>
          <p:cNvPicPr>
            <a:picLocks noGrp="1"/>
          </p:cNvPicPr>
          <p:nvPr>
            <p:ph idx="1"/>
          </p:nvPr>
        </p:nvPicPr>
        <p:blipFill>
          <a:blip r:embed="rId2"/>
          <a:stretch>
            <a:fillRect/>
          </a:stretch>
        </p:blipFill>
        <p:spPr>
          <a:xfrm>
            <a:off x="1451157" y="3072917"/>
            <a:ext cx="8580736" cy="2388565"/>
          </a:xfrm>
          <a:prstGeom prst="rect">
            <a:avLst/>
          </a:prstGeom>
        </p:spPr>
      </p:pic>
      <p:sp>
        <p:nvSpPr>
          <p:cNvPr id="4" name="Text Placeholder 3">
            <a:extLst>
              <a:ext uri="{FF2B5EF4-FFF2-40B4-BE49-F238E27FC236}">
                <a16:creationId xmlns:a16="http://schemas.microsoft.com/office/drawing/2014/main" id="{5AECBD42-0E07-4D23-907A-493F5AE9FF3F}"/>
              </a:ext>
            </a:extLst>
          </p:cNvPr>
          <p:cNvSpPr>
            <a:spLocks noGrp="1"/>
          </p:cNvSpPr>
          <p:nvPr>
            <p:ph type="body" sz="half" idx="2"/>
          </p:nvPr>
        </p:nvSpPr>
        <p:spPr>
          <a:xfrm>
            <a:off x="1451156" y="1119948"/>
            <a:ext cx="8580737" cy="917713"/>
          </a:xfrm>
        </p:spPr>
        <p:txBody>
          <a:bodyPr>
            <a:normAutofit fontScale="92500" lnSpcReduction="20000"/>
          </a:bodyPr>
          <a:lstStyle/>
          <a:p>
            <a:pPr marL="285750" indent="-285750">
              <a:buFont typeface="Arial" panose="020B0604020202020204" pitchFamily="34" charset="0"/>
              <a:buChar char="•"/>
            </a:pPr>
            <a:r>
              <a:rPr lang="en-US" sz="2400" dirty="0"/>
              <a:t>Define a function that takes book title and genre as an input and returns the top five similar recommended books based on the title and description. </a:t>
            </a:r>
          </a:p>
          <a:p>
            <a:endParaRPr lang="en-US" dirty="0"/>
          </a:p>
        </p:txBody>
      </p:sp>
      <p:pic>
        <p:nvPicPr>
          <p:cNvPr id="6" name="Picture 5">
            <a:extLst>
              <a:ext uri="{FF2B5EF4-FFF2-40B4-BE49-F238E27FC236}">
                <a16:creationId xmlns:a16="http://schemas.microsoft.com/office/drawing/2014/main" id="{6E21A05D-5CAB-44EC-BEED-6C58ACF72DC5}"/>
              </a:ext>
            </a:extLst>
          </p:cNvPr>
          <p:cNvPicPr/>
          <p:nvPr/>
        </p:nvPicPr>
        <p:blipFill>
          <a:blip r:embed="rId3"/>
          <a:stretch>
            <a:fillRect/>
          </a:stretch>
        </p:blipFill>
        <p:spPr>
          <a:xfrm>
            <a:off x="1451156" y="2122142"/>
            <a:ext cx="8580737" cy="670754"/>
          </a:xfrm>
          <a:prstGeom prst="rect">
            <a:avLst/>
          </a:prstGeom>
        </p:spPr>
      </p:pic>
    </p:spTree>
    <p:extLst>
      <p:ext uri="{BB962C8B-B14F-4D97-AF65-F5344CB8AC3E}">
        <p14:creationId xmlns:p14="http://schemas.microsoft.com/office/powerpoint/2010/main" val="809712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490A-64FC-1340-B378-4A402DBE9D8F}"/>
              </a:ext>
            </a:extLst>
          </p:cNvPr>
          <p:cNvSpPr>
            <a:spLocks noGrp="1"/>
          </p:cNvSpPr>
          <p:nvPr>
            <p:ph type="title"/>
          </p:nvPr>
        </p:nvSpPr>
        <p:spPr>
          <a:xfrm>
            <a:off x="1353737" y="1351722"/>
            <a:ext cx="2793158" cy="619538"/>
          </a:xfrm>
        </p:spPr>
        <p:txBody>
          <a:bodyPr/>
          <a:lstStyle/>
          <a:p>
            <a:r>
              <a:rPr lang="en-US" dirty="0">
                <a:solidFill>
                  <a:schemeClr val="accent2"/>
                </a:solidFill>
              </a:rPr>
              <a:t>Conclusion:-</a:t>
            </a:r>
          </a:p>
        </p:txBody>
      </p:sp>
      <p:sp>
        <p:nvSpPr>
          <p:cNvPr id="4" name="Text Placeholder 3">
            <a:extLst>
              <a:ext uri="{FF2B5EF4-FFF2-40B4-BE49-F238E27FC236}">
                <a16:creationId xmlns:a16="http://schemas.microsoft.com/office/drawing/2014/main" id="{A962FE00-AFB8-E144-B1ED-C39C86B9E0A3}"/>
              </a:ext>
            </a:extLst>
          </p:cNvPr>
          <p:cNvSpPr>
            <a:spLocks noGrp="1"/>
          </p:cNvSpPr>
          <p:nvPr>
            <p:ph type="body" sz="half" idx="2"/>
          </p:nvPr>
        </p:nvSpPr>
        <p:spPr>
          <a:xfrm>
            <a:off x="1353737" y="2509742"/>
            <a:ext cx="9171803" cy="2231223"/>
          </a:xfrm>
        </p:spPr>
        <p:txBody>
          <a:bodyPr>
            <a:normAutofit lnSpcReduction="10000"/>
          </a:bodyPr>
          <a:lstStyle/>
          <a:p>
            <a:r>
              <a:rPr lang="en-US" sz="2400" dirty="0">
                <a:solidFill>
                  <a:schemeClr val="accent2"/>
                </a:solidFill>
              </a:rPr>
              <a:t>Based upon the two-recommendation system developed by our group it is suitable for future research and project to combine both recommendation to produce a hybrid type of recommendation system. The new recommendation would help to provide suggestions based upon books and movies based upon it. </a:t>
            </a:r>
          </a:p>
        </p:txBody>
      </p:sp>
    </p:spTree>
    <p:extLst>
      <p:ext uri="{BB962C8B-B14F-4D97-AF65-F5344CB8AC3E}">
        <p14:creationId xmlns:p14="http://schemas.microsoft.com/office/powerpoint/2010/main" val="1126100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t with its mouth open&#10;&#10;Description automatically generated">
            <a:extLst>
              <a:ext uri="{FF2B5EF4-FFF2-40B4-BE49-F238E27FC236}">
                <a16:creationId xmlns:a16="http://schemas.microsoft.com/office/drawing/2014/main" id="{E4A0860A-F1D1-4C3E-B5CF-C44D66CDC69A}"/>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364515" y="579786"/>
            <a:ext cx="7462970" cy="5489710"/>
          </a:xfrm>
        </p:spPr>
      </p:pic>
    </p:spTree>
    <p:extLst>
      <p:ext uri="{BB962C8B-B14F-4D97-AF65-F5344CB8AC3E}">
        <p14:creationId xmlns:p14="http://schemas.microsoft.com/office/powerpoint/2010/main" val="3280809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4"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2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33D5E5DF-036A-425F-8C03-2225FFEB8175}"/>
              </a:ext>
            </a:extLst>
          </p:cNvPr>
          <p:cNvSpPr>
            <a:spLocks noGrp="1"/>
          </p:cNvSpPr>
          <p:nvPr>
            <p:ph type="title"/>
          </p:nvPr>
        </p:nvSpPr>
        <p:spPr>
          <a:xfrm>
            <a:off x="994087" y="1130603"/>
            <a:ext cx="3342442" cy="4596794"/>
          </a:xfrm>
        </p:spPr>
        <p:txBody>
          <a:bodyPr anchor="ctr">
            <a:normAutofit/>
          </a:bodyPr>
          <a:lstStyle/>
          <a:p>
            <a:r>
              <a:rPr lang="en-US" sz="3200" b="1" u="sng" dirty="0">
                <a:solidFill>
                  <a:srgbClr val="EBEBEB"/>
                </a:solidFill>
                <a:latin typeface="+mn-lt"/>
                <a:cs typeface="Calibri" panose="020F0502020204030204" pitchFamily="34" charset="0"/>
              </a:rPr>
              <a:t>Movie</a:t>
            </a:r>
            <a:r>
              <a:rPr lang="en-US" sz="3200" u="sng" dirty="0">
                <a:solidFill>
                  <a:srgbClr val="EBEBEB"/>
                </a:solidFill>
                <a:latin typeface="+mn-lt"/>
                <a:cs typeface="Calibri" panose="020F0502020204030204" pitchFamily="34" charset="0"/>
              </a:rPr>
              <a:t> Recommendation System</a:t>
            </a:r>
            <a:r>
              <a:rPr lang="en-US" sz="3200" u="sng" dirty="0">
                <a:solidFill>
                  <a:srgbClr val="EBEBEB"/>
                </a:solidFill>
                <a:latin typeface="+mn-lt"/>
              </a:rPr>
              <a:t> </a:t>
            </a:r>
          </a:p>
        </p:txBody>
      </p:sp>
      <p:sp>
        <p:nvSpPr>
          <p:cNvPr id="3" name="Content Placeholder 2">
            <a:extLst>
              <a:ext uri="{FF2B5EF4-FFF2-40B4-BE49-F238E27FC236}">
                <a16:creationId xmlns:a16="http://schemas.microsoft.com/office/drawing/2014/main" id="{1C54479C-1FC3-46D2-9C3D-74ACDEDFC8F1}"/>
              </a:ext>
            </a:extLst>
          </p:cNvPr>
          <p:cNvSpPr>
            <a:spLocks noGrp="1"/>
          </p:cNvSpPr>
          <p:nvPr>
            <p:ph idx="1"/>
          </p:nvPr>
        </p:nvSpPr>
        <p:spPr>
          <a:xfrm>
            <a:off x="5290077" y="437513"/>
            <a:ext cx="5502614" cy="5954325"/>
          </a:xfrm>
        </p:spPr>
        <p:txBody>
          <a:bodyPr anchor="ctr">
            <a:normAutofit/>
          </a:bodyPr>
          <a:lstStyle/>
          <a:p>
            <a:r>
              <a:rPr lang="en-US" sz="2000" dirty="0"/>
              <a:t>By reviewing the Overview</a:t>
            </a:r>
            <a:r>
              <a:rPr lang="en-US" sz="2000" b="1" dirty="0"/>
              <a:t>(</a:t>
            </a:r>
            <a:r>
              <a:rPr lang="en-US" sz="2000" dirty="0"/>
              <a:t>Description</a:t>
            </a:r>
            <a:r>
              <a:rPr lang="en-US" sz="2000" b="1" dirty="0"/>
              <a:t>) </a:t>
            </a:r>
            <a:r>
              <a:rPr lang="en-US" sz="2000" dirty="0"/>
              <a:t>of the movies, this recommendation system advices top 10 movies.</a:t>
            </a:r>
            <a:endParaRPr lang="en-US" sz="2000" b="1" dirty="0"/>
          </a:p>
          <a:p>
            <a:endParaRPr lang="en-US" sz="2000" dirty="0"/>
          </a:p>
        </p:txBody>
      </p:sp>
      <p:pic>
        <p:nvPicPr>
          <p:cNvPr id="4" name="Recorded Sound">
            <a:hlinkClick r:id="" action="ppaction://media"/>
            <a:extLst>
              <a:ext uri="{FF2B5EF4-FFF2-40B4-BE49-F238E27FC236}">
                <a16:creationId xmlns:a16="http://schemas.microsoft.com/office/drawing/2014/main" id="{B94201D4-7F3C-48FE-AE59-BA5D511BBB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770764" y="685800"/>
            <a:ext cx="609600" cy="609600"/>
          </a:xfrm>
          <a:prstGeom prst="rect">
            <a:avLst/>
          </a:prstGeom>
        </p:spPr>
      </p:pic>
    </p:spTree>
    <p:extLst>
      <p:ext uri="{BB962C8B-B14F-4D97-AF65-F5344CB8AC3E}">
        <p14:creationId xmlns:p14="http://schemas.microsoft.com/office/powerpoint/2010/main" val="230652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47">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9" name="Rectangle 48">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Oval 49">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1" name="Oval 50">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2" name="Oval 51">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3" name="Oval 52">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4" name="Oval 53">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5"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56"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57"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68" name="Rectangle 58">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0217CB9F-BF31-4A75-8195-17417DE5584B}"/>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u="sng" dirty="0">
                <a:solidFill>
                  <a:srgbClr val="EBEBEB"/>
                </a:solidFill>
              </a:rPr>
              <a:t>Utilities:</a:t>
            </a:r>
            <a:endParaRPr lang="en-US" sz="3600" b="0" i="0" u="sng" kern="1200" dirty="0">
              <a:solidFill>
                <a:srgbClr val="EBEBEB"/>
              </a:solidFill>
              <a:latin typeface="+mj-lt"/>
              <a:ea typeface="+mj-ea"/>
              <a:cs typeface="+mj-cs"/>
            </a:endParaRPr>
          </a:p>
        </p:txBody>
      </p:sp>
      <p:sp>
        <p:nvSpPr>
          <p:cNvPr id="6" name="Text Placeholder 5">
            <a:extLst>
              <a:ext uri="{FF2B5EF4-FFF2-40B4-BE49-F238E27FC236}">
                <a16:creationId xmlns:a16="http://schemas.microsoft.com/office/drawing/2014/main" id="{E3416DF3-524F-4E99-A18C-4F80E5FED683}"/>
              </a:ext>
            </a:extLst>
          </p:cNvPr>
          <p:cNvSpPr>
            <a:spLocks noGrp="1"/>
          </p:cNvSpPr>
          <p:nvPr>
            <p:ph type="body" sz="half" idx="2"/>
          </p:nvPr>
        </p:nvSpPr>
        <p:spPr>
          <a:xfrm>
            <a:off x="1154955" y="2027991"/>
            <a:ext cx="3481054" cy="3991809"/>
          </a:xfrm>
        </p:spPr>
        <p:txBody>
          <a:bodyPr vert="horz" lIns="91440" tIns="45720" rIns="91440" bIns="45720" rtlCol="0" anchor="ctr">
            <a:normAutofit/>
          </a:bodyPr>
          <a:lstStyle/>
          <a:p>
            <a:pPr indent="-182880">
              <a:lnSpc>
                <a:spcPct val="90000"/>
              </a:lnSpc>
              <a:buFont typeface="Wingdings 3" charset="2"/>
              <a:buChar char=""/>
            </a:pPr>
            <a:r>
              <a:rPr lang="en-US" u="sng" dirty="0">
                <a:solidFill>
                  <a:schemeClr val="tx1">
                    <a:lumMod val="75000"/>
                    <a:lumOff val="25000"/>
                  </a:schemeClr>
                </a:solidFill>
              </a:rPr>
              <a:t>Libraries ::-</a:t>
            </a:r>
            <a:r>
              <a:rPr lang="en-US" dirty="0">
                <a:solidFill>
                  <a:schemeClr val="tx1">
                    <a:lumMod val="75000"/>
                    <a:lumOff val="25000"/>
                  </a:schemeClr>
                </a:solidFill>
              </a:rPr>
              <a:t> Libraries are the collection of functions and methods that allow us to perform many actions without writing code. Here are two  libraries from some of we imported in this process.</a:t>
            </a:r>
            <a:endParaRPr lang="en-US" sz="1400" u="sng" dirty="0"/>
          </a:p>
          <a:p>
            <a:pPr indent="-182880">
              <a:lnSpc>
                <a:spcPct val="90000"/>
              </a:lnSpc>
              <a:buFont typeface="Wingdings 3" charset="2"/>
              <a:buChar char=""/>
            </a:pPr>
            <a:r>
              <a:rPr lang="en-US" dirty="0">
                <a:solidFill>
                  <a:schemeClr val="tx1">
                    <a:lumMod val="75000"/>
                    <a:lumOff val="25000"/>
                  </a:schemeClr>
                </a:solidFill>
              </a:rPr>
              <a:t>Pandas - It offers data structures and operations for manipulating numerical tables and time series.</a:t>
            </a:r>
          </a:p>
          <a:p>
            <a:pPr indent="-182880">
              <a:lnSpc>
                <a:spcPct val="90000"/>
              </a:lnSpc>
              <a:buFont typeface="Wingdings 3" charset="2"/>
              <a:buChar char=""/>
            </a:pPr>
            <a:r>
              <a:rPr lang="en-US" dirty="0" err="1">
                <a:solidFill>
                  <a:schemeClr val="tx1">
                    <a:lumMod val="75000"/>
                    <a:lumOff val="25000"/>
                  </a:schemeClr>
                </a:solidFill>
              </a:rPr>
              <a:t>Numpy</a:t>
            </a:r>
            <a:r>
              <a:rPr lang="en-US" dirty="0">
                <a:solidFill>
                  <a:schemeClr val="tx1">
                    <a:lumMod val="75000"/>
                    <a:lumOff val="25000"/>
                  </a:schemeClr>
                </a:solidFill>
              </a:rPr>
              <a:t> - It offers support for large, multi-dimensional arrays and matrices, along with a large collection of high-level mathematical functions to operate on these arrays</a:t>
            </a:r>
          </a:p>
        </p:txBody>
      </p:sp>
      <p:pic>
        <p:nvPicPr>
          <p:cNvPr id="8" name="Content Placeholder 7" descr="A screenshot of a cell phone&#10;&#10;Description automatically generated">
            <a:extLst>
              <a:ext uri="{FF2B5EF4-FFF2-40B4-BE49-F238E27FC236}">
                <a16:creationId xmlns:a16="http://schemas.microsoft.com/office/drawing/2014/main" id="{3DDE26D2-E17A-49B5-AA88-6B7EE9241036}"/>
              </a:ext>
            </a:extLst>
          </p:cNvPr>
          <p:cNvPicPr>
            <a:picLocks noGrp="1" noChangeAspect="1"/>
          </p:cNvPicPr>
          <p:nvPr>
            <p:ph idx="1"/>
          </p:nvPr>
        </p:nvPicPr>
        <p:blipFill>
          <a:blip r:embed="rId5"/>
          <a:stretch>
            <a:fillRect/>
          </a:stretch>
        </p:blipFill>
        <p:spPr>
          <a:xfrm>
            <a:off x="4984956" y="3247139"/>
            <a:ext cx="6158802" cy="2124786"/>
          </a:xfrm>
          <a:prstGeom prst="roundRect">
            <a:avLst>
              <a:gd name="adj" fmla="val 1858"/>
            </a:avLst>
          </a:prstGeom>
          <a:effectLst>
            <a:outerShdw blurRad="50800" dist="50800" dir="5400000" algn="tl" rotWithShape="0">
              <a:srgbClr val="000000">
                <a:alpha val="43000"/>
              </a:srgbClr>
            </a:outerShdw>
          </a:effectLst>
        </p:spPr>
      </p:pic>
      <p:pic>
        <p:nvPicPr>
          <p:cNvPr id="2" name="Recorded Sound">
            <a:hlinkClick r:id="" action="ppaction://media"/>
            <a:extLst>
              <a:ext uri="{FF2B5EF4-FFF2-40B4-BE49-F238E27FC236}">
                <a16:creationId xmlns:a16="http://schemas.microsoft.com/office/drawing/2014/main" id="{92D70B30-AD1F-47D8-8606-E4B72017E8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65797" y="1090170"/>
            <a:ext cx="609600" cy="609600"/>
          </a:xfrm>
          <a:prstGeom prst="rect">
            <a:avLst/>
          </a:prstGeom>
        </p:spPr>
      </p:pic>
    </p:spTree>
    <p:extLst>
      <p:ext uri="{BB962C8B-B14F-4D97-AF65-F5344CB8AC3E}">
        <p14:creationId xmlns:p14="http://schemas.microsoft.com/office/powerpoint/2010/main" val="424685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B576936-14E9-41AF-B300-D2EE046D915F}"/>
              </a:ext>
            </a:extLst>
          </p:cNvPr>
          <p:cNvPicPr>
            <a:picLocks noGrp="1" noChangeAspect="1"/>
          </p:cNvPicPr>
          <p:nvPr>
            <p:ph idx="1"/>
          </p:nvPr>
        </p:nvPicPr>
        <p:blipFill>
          <a:blip r:embed="rId4"/>
          <a:stretch>
            <a:fillRect/>
          </a:stretch>
        </p:blipFill>
        <p:spPr>
          <a:xfrm>
            <a:off x="1490870" y="4176668"/>
            <a:ext cx="9381276" cy="1190462"/>
          </a:xfrm>
        </p:spPr>
      </p:pic>
      <p:sp>
        <p:nvSpPr>
          <p:cNvPr id="4" name="Text Placeholder 3">
            <a:extLst>
              <a:ext uri="{FF2B5EF4-FFF2-40B4-BE49-F238E27FC236}">
                <a16:creationId xmlns:a16="http://schemas.microsoft.com/office/drawing/2014/main" id="{E5585F6C-C263-4EED-AF76-9BD059DAC9D1}"/>
              </a:ext>
            </a:extLst>
          </p:cNvPr>
          <p:cNvSpPr>
            <a:spLocks noGrp="1"/>
          </p:cNvSpPr>
          <p:nvPr>
            <p:ph type="body" sz="half" idx="2"/>
          </p:nvPr>
        </p:nvSpPr>
        <p:spPr>
          <a:xfrm>
            <a:off x="1089517" y="1207684"/>
            <a:ext cx="9782629" cy="1863507"/>
          </a:xfrm>
        </p:spPr>
        <p:txBody>
          <a:bodyPr>
            <a:normAutofit/>
          </a:bodyPr>
          <a:lstStyle/>
          <a:p>
            <a:pPr marL="285750" indent="-285750">
              <a:buFont typeface="Arial" panose="020B0604020202020204" pitchFamily="34" charset="0"/>
              <a:buChar char="•"/>
            </a:pPr>
            <a:r>
              <a:rPr lang="en-US" sz="2000" dirty="0"/>
              <a:t>The dataset files contain metadata for all 45,000 movies listed in the Full </a:t>
            </a:r>
            <a:r>
              <a:rPr lang="en-US" sz="2000" dirty="0" err="1"/>
              <a:t>MovieLens</a:t>
            </a:r>
            <a:r>
              <a:rPr lang="en-US" sz="2000" dirty="0"/>
              <a:t> Dataset. The dataset consists of movies released on or before July 2017. This dataset captures feature points like cast, crew, plot keywords, budget, revenue, posters, release dates, languages, production companies, countries, TMDB vote counts, and vote averages.</a:t>
            </a:r>
          </a:p>
        </p:txBody>
      </p:sp>
      <p:pic>
        <p:nvPicPr>
          <p:cNvPr id="3" name="Recorded Sound">
            <a:hlinkClick r:id="" action="ppaction://media"/>
            <a:extLst>
              <a:ext uri="{FF2B5EF4-FFF2-40B4-BE49-F238E27FC236}">
                <a16:creationId xmlns:a16="http://schemas.microsoft.com/office/drawing/2014/main" id="{CF01F6E8-7F3F-47B9-AE21-F1CBB0D7FC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49148" y="3071191"/>
            <a:ext cx="609600" cy="609600"/>
          </a:xfrm>
          <a:prstGeom prst="rect">
            <a:avLst/>
          </a:prstGeom>
        </p:spPr>
      </p:pic>
    </p:spTree>
    <p:extLst>
      <p:ext uri="{BB962C8B-B14F-4D97-AF65-F5344CB8AC3E}">
        <p14:creationId xmlns:p14="http://schemas.microsoft.com/office/powerpoint/2010/main" val="261748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bject, meter, clock&#10;&#10;Description automatically generated">
            <a:extLst>
              <a:ext uri="{FF2B5EF4-FFF2-40B4-BE49-F238E27FC236}">
                <a16:creationId xmlns:a16="http://schemas.microsoft.com/office/drawing/2014/main" id="{5035A855-5D08-43BC-B469-9284A9FAEFB1}"/>
              </a:ext>
            </a:extLst>
          </p:cNvPr>
          <p:cNvPicPr>
            <a:picLocks noGrp="1" noChangeAspect="1"/>
          </p:cNvPicPr>
          <p:nvPr>
            <p:ph idx="1"/>
          </p:nvPr>
        </p:nvPicPr>
        <p:blipFill>
          <a:blip r:embed="rId4"/>
          <a:stretch>
            <a:fillRect/>
          </a:stretch>
        </p:blipFill>
        <p:spPr>
          <a:xfrm>
            <a:off x="1576392" y="1266482"/>
            <a:ext cx="9039216" cy="1275621"/>
          </a:xfrm>
        </p:spPr>
      </p:pic>
      <p:sp>
        <p:nvSpPr>
          <p:cNvPr id="4" name="Text Placeholder 3">
            <a:extLst>
              <a:ext uri="{FF2B5EF4-FFF2-40B4-BE49-F238E27FC236}">
                <a16:creationId xmlns:a16="http://schemas.microsoft.com/office/drawing/2014/main" id="{E5585F6C-C263-4EED-AF76-9BD059DAC9D1}"/>
              </a:ext>
            </a:extLst>
          </p:cNvPr>
          <p:cNvSpPr>
            <a:spLocks noGrp="1"/>
          </p:cNvSpPr>
          <p:nvPr>
            <p:ph type="body" sz="half" idx="2"/>
          </p:nvPr>
        </p:nvSpPr>
        <p:spPr>
          <a:xfrm>
            <a:off x="1576392" y="2862469"/>
            <a:ext cx="3791938" cy="2604054"/>
          </a:xfrm>
        </p:spPr>
        <p:txBody>
          <a:bodyPr>
            <a:normAutofit/>
          </a:bodyPr>
          <a:lstStyle/>
          <a:p>
            <a:pPr marL="285750" indent="-285750">
              <a:buFont typeface="Arial" panose="020B0604020202020204" pitchFamily="34" charset="0"/>
              <a:buChar char="•"/>
            </a:pPr>
            <a:r>
              <a:rPr lang="en-US" sz="2000" dirty="0"/>
              <a:t>Top rows of data to have clear view about data.</a:t>
            </a:r>
          </a:p>
        </p:txBody>
      </p:sp>
      <p:pic>
        <p:nvPicPr>
          <p:cNvPr id="6" name="Picture 5" descr="A screenshot of a cell phone&#10;&#10;Description automatically generated">
            <a:extLst>
              <a:ext uri="{FF2B5EF4-FFF2-40B4-BE49-F238E27FC236}">
                <a16:creationId xmlns:a16="http://schemas.microsoft.com/office/drawing/2014/main" id="{7F92079C-AED8-4725-8DEB-912838162E8A}"/>
              </a:ext>
            </a:extLst>
          </p:cNvPr>
          <p:cNvPicPr>
            <a:picLocks noChangeAspect="1"/>
          </p:cNvPicPr>
          <p:nvPr/>
        </p:nvPicPr>
        <p:blipFill>
          <a:blip r:embed="rId5"/>
          <a:stretch>
            <a:fillRect/>
          </a:stretch>
        </p:blipFill>
        <p:spPr>
          <a:xfrm>
            <a:off x="6355996" y="2791949"/>
            <a:ext cx="4827577" cy="3379304"/>
          </a:xfrm>
          <a:prstGeom prst="rect">
            <a:avLst/>
          </a:prstGeom>
        </p:spPr>
      </p:pic>
      <p:pic>
        <p:nvPicPr>
          <p:cNvPr id="2" name="Recorded Sound">
            <a:hlinkClick r:id="" action="ppaction://media"/>
            <a:extLst>
              <a:ext uri="{FF2B5EF4-FFF2-40B4-BE49-F238E27FC236}">
                <a16:creationId xmlns:a16="http://schemas.microsoft.com/office/drawing/2014/main" id="{A3C0BBAD-A654-4EF0-B3B1-FA24BAD2F3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88905" y="3859696"/>
            <a:ext cx="609600" cy="609600"/>
          </a:xfrm>
          <a:prstGeom prst="rect">
            <a:avLst/>
          </a:prstGeom>
        </p:spPr>
      </p:pic>
    </p:spTree>
    <p:extLst>
      <p:ext uri="{BB962C8B-B14F-4D97-AF65-F5344CB8AC3E}">
        <p14:creationId xmlns:p14="http://schemas.microsoft.com/office/powerpoint/2010/main" val="95562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C2C9FD17-A6F2-4609-A65F-5F2BB885AB59}"/>
              </a:ext>
            </a:extLst>
          </p:cNvPr>
          <p:cNvPicPr>
            <a:picLocks noGrp="1" noChangeAspect="1"/>
          </p:cNvPicPr>
          <p:nvPr>
            <p:ph idx="1"/>
          </p:nvPr>
        </p:nvPicPr>
        <p:blipFill>
          <a:blip r:embed="rId4"/>
          <a:stretch>
            <a:fillRect/>
          </a:stretch>
        </p:blipFill>
        <p:spPr>
          <a:xfrm>
            <a:off x="2048843" y="1446967"/>
            <a:ext cx="8937210" cy="1355868"/>
          </a:xfrm>
        </p:spPr>
      </p:pic>
      <p:sp>
        <p:nvSpPr>
          <p:cNvPr id="4" name="Text Placeholder 3">
            <a:extLst>
              <a:ext uri="{FF2B5EF4-FFF2-40B4-BE49-F238E27FC236}">
                <a16:creationId xmlns:a16="http://schemas.microsoft.com/office/drawing/2014/main" id="{E5585F6C-C263-4EED-AF76-9BD059DAC9D1}"/>
              </a:ext>
            </a:extLst>
          </p:cNvPr>
          <p:cNvSpPr>
            <a:spLocks noGrp="1"/>
          </p:cNvSpPr>
          <p:nvPr>
            <p:ph type="body" sz="half" idx="2"/>
          </p:nvPr>
        </p:nvSpPr>
        <p:spPr>
          <a:xfrm>
            <a:off x="1696355" y="3694529"/>
            <a:ext cx="9289698" cy="1948069"/>
          </a:xfrm>
        </p:spPr>
        <p:txBody>
          <a:bodyPr>
            <a:normAutofit/>
          </a:bodyPr>
          <a:lstStyle/>
          <a:p>
            <a:pPr marL="285750" indent="-285750">
              <a:buFont typeface="Arial" panose="020B0604020202020204" pitchFamily="34" charset="0"/>
              <a:buChar char="•"/>
            </a:pPr>
            <a:r>
              <a:rPr lang="en-US" sz="2400" dirty="0"/>
              <a:t>Based on the popularity votes of that movie it shows in the report.</a:t>
            </a:r>
          </a:p>
        </p:txBody>
      </p:sp>
      <p:pic>
        <p:nvPicPr>
          <p:cNvPr id="2" name="Recorded Sound">
            <a:hlinkClick r:id="" action="ppaction://media"/>
            <a:extLst>
              <a:ext uri="{FF2B5EF4-FFF2-40B4-BE49-F238E27FC236}">
                <a16:creationId xmlns:a16="http://schemas.microsoft.com/office/drawing/2014/main" id="{4EA31D28-2237-4970-A648-3ADE3EB17B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96139" y="2943882"/>
            <a:ext cx="609600" cy="609600"/>
          </a:xfrm>
          <a:prstGeom prst="rect">
            <a:avLst/>
          </a:prstGeom>
        </p:spPr>
      </p:pic>
    </p:spTree>
    <p:extLst>
      <p:ext uri="{BB962C8B-B14F-4D97-AF65-F5344CB8AC3E}">
        <p14:creationId xmlns:p14="http://schemas.microsoft.com/office/powerpoint/2010/main" val="388593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knife&#10;&#10;Description automatically generated">
            <a:extLst>
              <a:ext uri="{FF2B5EF4-FFF2-40B4-BE49-F238E27FC236}">
                <a16:creationId xmlns:a16="http://schemas.microsoft.com/office/drawing/2014/main" id="{2FBC69F5-DE22-4F5A-B061-52B52A7F6986}"/>
              </a:ext>
            </a:extLst>
          </p:cNvPr>
          <p:cNvPicPr>
            <a:picLocks noGrp="1" noChangeAspect="1"/>
          </p:cNvPicPr>
          <p:nvPr>
            <p:ph idx="1"/>
          </p:nvPr>
        </p:nvPicPr>
        <p:blipFill>
          <a:blip r:embed="rId4"/>
          <a:stretch>
            <a:fillRect/>
          </a:stretch>
        </p:blipFill>
        <p:spPr>
          <a:xfrm>
            <a:off x="1578863" y="1269525"/>
            <a:ext cx="9364831" cy="1115866"/>
          </a:xfrm>
        </p:spPr>
      </p:pic>
      <p:sp>
        <p:nvSpPr>
          <p:cNvPr id="4" name="Text Placeholder 3">
            <a:extLst>
              <a:ext uri="{FF2B5EF4-FFF2-40B4-BE49-F238E27FC236}">
                <a16:creationId xmlns:a16="http://schemas.microsoft.com/office/drawing/2014/main" id="{E5585F6C-C263-4EED-AF76-9BD059DAC9D1}"/>
              </a:ext>
            </a:extLst>
          </p:cNvPr>
          <p:cNvSpPr>
            <a:spLocks noGrp="1"/>
          </p:cNvSpPr>
          <p:nvPr>
            <p:ph type="body" sz="half" idx="2"/>
          </p:nvPr>
        </p:nvSpPr>
        <p:spPr>
          <a:xfrm>
            <a:off x="1248306" y="2385391"/>
            <a:ext cx="4635659" cy="2822714"/>
          </a:xfrm>
        </p:spPr>
        <p:txBody>
          <a:bodyPr>
            <a:normAutofit/>
          </a:bodyPr>
          <a:lstStyle/>
          <a:p>
            <a:pPr marL="285750" indent="-285750">
              <a:buFont typeface="Arial" panose="020B0604020202020204" pitchFamily="34" charset="0"/>
              <a:buChar char="•"/>
            </a:pPr>
            <a:r>
              <a:rPr lang="en-US" sz="2400" dirty="0"/>
              <a:t>Based on minimum votes requirement criteria the list of the movies shows in the cart.</a:t>
            </a:r>
          </a:p>
          <a:p>
            <a:pPr marL="285750" indent="-285750">
              <a:buFont typeface="Arial" panose="020B0604020202020204" pitchFamily="34" charset="0"/>
              <a:buChar char="•"/>
            </a:pPr>
            <a:r>
              <a:rPr lang="en-US" sz="2400" dirty="0"/>
              <a:t>It also shows the size of that movie.</a:t>
            </a:r>
          </a:p>
        </p:txBody>
      </p:sp>
      <p:pic>
        <p:nvPicPr>
          <p:cNvPr id="7" name="Picture 6" descr="A screenshot of a cell phone&#10;&#10;Description automatically generated">
            <a:extLst>
              <a:ext uri="{FF2B5EF4-FFF2-40B4-BE49-F238E27FC236}">
                <a16:creationId xmlns:a16="http://schemas.microsoft.com/office/drawing/2014/main" id="{993EF0DD-C54D-44BA-8C2D-92CBC6DE4935}"/>
              </a:ext>
            </a:extLst>
          </p:cNvPr>
          <p:cNvPicPr>
            <a:picLocks noChangeAspect="1"/>
          </p:cNvPicPr>
          <p:nvPr/>
        </p:nvPicPr>
        <p:blipFill>
          <a:blip r:embed="rId5"/>
          <a:stretch>
            <a:fillRect/>
          </a:stretch>
        </p:blipFill>
        <p:spPr>
          <a:xfrm>
            <a:off x="6096000" y="2478778"/>
            <a:ext cx="4847694" cy="2557303"/>
          </a:xfrm>
          <a:prstGeom prst="rect">
            <a:avLst/>
          </a:prstGeom>
        </p:spPr>
      </p:pic>
      <p:pic>
        <p:nvPicPr>
          <p:cNvPr id="8" name="Content Placeholder 4" descr="A screenshot of a cell phone&#10;&#10;Description automatically generated">
            <a:extLst>
              <a:ext uri="{FF2B5EF4-FFF2-40B4-BE49-F238E27FC236}">
                <a16:creationId xmlns:a16="http://schemas.microsoft.com/office/drawing/2014/main" id="{6ED7A278-898F-4482-B3EB-912333FD64D1}"/>
              </a:ext>
            </a:extLst>
          </p:cNvPr>
          <p:cNvPicPr>
            <a:picLocks noChangeAspect="1"/>
          </p:cNvPicPr>
          <p:nvPr/>
        </p:nvPicPr>
        <p:blipFill>
          <a:blip r:embed="rId6"/>
          <a:stretch>
            <a:fillRect/>
          </a:stretch>
        </p:blipFill>
        <p:spPr>
          <a:xfrm>
            <a:off x="1578862" y="5036082"/>
            <a:ext cx="9364831" cy="1115866"/>
          </a:xfrm>
          <a:prstGeom prst="rect">
            <a:avLst/>
          </a:prstGeom>
        </p:spPr>
      </p:pic>
      <p:pic>
        <p:nvPicPr>
          <p:cNvPr id="2" name="Recorded Sound">
            <a:hlinkClick r:id="" action="ppaction://media"/>
            <a:extLst>
              <a:ext uri="{FF2B5EF4-FFF2-40B4-BE49-F238E27FC236}">
                <a16:creationId xmlns:a16="http://schemas.microsoft.com/office/drawing/2014/main" id="{50DDEF85-C367-4125-9571-985EEEFDAC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566135" y="566538"/>
            <a:ext cx="609600" cy="609600"/>
          </a:xfrm>
          <a:prstGeom prst="rect">
            <a:avLst/>
          </a:prstGeom>
        </p:spPr>
      </p:pic>
    </p:spTree>
    <p:extLst>
      <p:ext uri="{BB962C8B-B14F-4D97-AF65-F5344CB8AC3E}">
        <p14:creationId xmlns:p14="http://schemas.microsoft.com/office/powerpoint/2010/main" val="199602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6F3821B5-E2E0-48BB-887C-6DAA5514241D}"/>
              </a:ext>
            </a:extLst>
          </p:cNvPr>
          <p:cNvPicPr>
            <a:picLocks noGrp="1" noChangeAspect="1"/>
          </p:cNvPicPr>
          <p:nvPr>
            <p:ph idx="1"/>
          </p:nvPr>
        </p:nvPicPr>
        <p:blipFill>
          <a:blip r:embed="rId3"/>
          <a:stretch>
            <a:fillRect/>
          </a:stretch>
        </p:blipFill>
        <p:spPr>
          <a:xfrm>
            <a:off x="1649895" y="2236304"/>
            <a:ext cx="8706680" cy="2706968"/>
          </a:xfrm>
        </p:spPr>
      </p:pic>
      <p:sp>
        <p:nvSpPr>
          <p:cNvPr id="4" name="Text Placeholder 3">
            <a:extLst>
              <a:ext uri="{FF2B5EF4-FFF2-40B4-BE49-F238E27FC236}">
                <a16:creationId xmlns:a16="http://schemas.microsoft.com/office/drawing/2014/main" id="{E5585F6C-C263-4EED-AF76-9BD059DAC9D1}"/>
              </a:ext>
            </a:extLst>
          </p:cNvPr>
          <p:cNvSpPr>
            <a:spLocks noGrp="1"/>
          </p:cNvSpPr>
          <p:nvPr>
            <p:ph type="body" sz="half" idx="2"/>
          </p:nvPr>
        </p:nvSpPr>
        <p:spPr>
          <a:xfrm>
            <a:off x="4396604" y="1108700"/>
            <a:ext cx="3398791" cy="650526"/>
          </a:xfrm>
        </p:spPr>
        <p:txBody>
          <a:bodyPr>
            <a:normAutofit/>
          </a:bodyPr>
          <a:lstStyle/>
          <a:p>
            <a:pPr marL="285750" indent="-285750">
              <a:buFont typeface="Arial" panose="020B0604020202020204" pitchFamily="34" charset="0"/>
              <a:buChar char="•"/>
            </a:pPr>
            <a:r>
              <a:rPr lang="en-US" sz="2000" dirty="0"/>
              <a:t>Defining WR function  </a:t>
            </a:r>
          </a:p>
        </p:txBody>
      </p:sp>
      <p:pic>
        <p:nvPicPr>
          <p:cNvPr id="6" name="~PP992.WAV">
            <a:hlinkClick r:id="" action="ppaction://media"/>
          </p:cNvPr>
          <p:cNvPicPr>
            <a:picLocks noRot="1" noChangeAspect="1"/>
          </p:cNvPicPr>
          <p:nvPr>
            <a:wavAudioFile r:embed="rId1" name="~PP992.WAV"/>
          </p:nvPr>
        </p:nvPicPr>
        <p:blipFill>
          <a:blip r:embed="rId4"/>
          <a:stretch>
            <a:fillRect/>
          </a:stretch>
        </p:blipFill>
        <p:spPr>
          <a:xfrm>
            <a:off x="11680825" y="6346825"/>
            <a:ext cx="304800" cy="304800"/>
          </a:xfrm>
          <a:prstGeom prst="rect">
            <a:avLst/>
          </a:prstGeom>
        </p:spPr>
      </p:pic>
    </p:spTree>
    <p:extLst>
      <p:ext uri="{BB962C8B-B14F-4D97-AF65-F5344CB8AC3E}">
        <p14:creationId xmlns:p14="http://schemas.microsoft.com/office/powerpoint/2010/main" val="1650287466"/>
      </p:ext>
    </p:extLst>
  </p:cSld>
  <p:clrMapOvr>
    <a:masterClrMapping/>
  </p:clrMapOvr>
  <p:transition advTm="662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85</TotalTime>
  <Words>523</Words>
  <Application>Microsoft Office PowerPoint</Application>
  <PresentationFormat>Widescreen</PresentationFormat>
  <Paragraphs>35</Paragraphs>
  <Slides>25</Slides>
  <Notes>0</Notes>
  <HiddenSlides>0</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 Boardroom</vt:lpstr>
      <vt:lpstr>Book Recommendation system        $ Movie recommendation system  Presented by :- Priyanshi Chakraborty    -    (C0765384) Gurpreet Singh Virdi    -   (C0762178) Manoj Moond     -    (C0761024) Parth Dhirenkumar Patel  -    (C0765143)</vt:lpstr>
      <vt:lpstr>Tools that we use :-</vt:lpstr>
      <vt:lpstr>Movie Recommendation System </vt:lpstr>
      <vt:lpstr>Utilities: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Book Recommendation system</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     $ movie recommendation system  presented by :- Priyanshi Chakraborty  -  (C0765384) Gurpeet Singh Virdi   -  (C0762178) Manoj Moond  -  (C0761024) Parth Dhirenkumar Patel  -  (C0765143)</dc:title>
  <dc:creator>Gurpreet Singh Virdi</dc:creator>
  <cp:lastModifiedBy>Priyanshi Chakraborty</cp:lastModifiedBy>
  <cp:revision>13</cp:revision>
  <dcterms:created xsi:type="dcterms:W3CDTF">2020-08-20T02:14:00Z</dcterms:created>
  <dcterms:modified xsi:type="dcterms:W3CDTF">2020-08-20T04:04:34Z</dcterms:modified>
</cp:coreProperties>
</file>